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1"/>
  </p:notesMasterIdLst>
  <p:sldIdLst>
    <p:sldId id="308" r:id="rId6"/>
    <p:sldId id="310" r:id="rId7"/>
    <p:sldId id="337" r:id="rId8"/>
    <p:sldId id="312" r:id="rId9"/>
    <p:sldId id="314" r:id="rId10"/>
    <p:sldId id="306" r:id="rId11"/>
    <p:sldId id="331" r:id="rId12"/>
    <p:sldId id="333" r:id="rId13"/>
    <p:sldId id="334" r:id="rId14"/>
    <p:sldId id="317" r:id="rId15"/>
    <p:sldId id="316" r:id="rId16"/>
    <p:sldId id="315" r:id="rId17"/>
    <p:sldId id="336" r:id="rId18"/>
    <p:sldId id="339" r:id="rId19"/>
    <p:sldId id="329"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tte Opdan Yttereng" initials="LY" lastIdx="5" clrIdx="0">
    <p:extLst>
      <p:ext uri="{19B8F6BF-5375-455C-9EA6-DF929625EA0E}">
        <p15:presenceInfo xmlns:p15="http://schemas.microsoft.com/office/powerpoint/2012/main" userId="S::lyttereng@amnesty.no::b31d79e1-6c88-48b8-aa09-a93b2a31ba11" providerId="AD"/>
      </p:ext>
    </p:extLst>
  </p:cmAuthor>
  <p:cmAuthor id="2" name="Anne Marie Mollén" initials="AMM" lastIdx="2" clrIdx="1">
    <p:extLst>
      <p:ext uri="{19B8F6BF-5375-455C-9EA6-DF929625EA0E}">
        <p15:presenceInfo xmlns:p15="http://schemas.microsoft.com/office/powerpoint/2012/main" userId="S::amollen@amnesty.no::aa9fbf3f-bb63-4e01-9e0e-1578629d809f" providerId="AD"/>
      </p:ext>
    </p:extLst>
  </p:cmAuthor>
  <p:cmAuthor id="3" name="Henriette Maanum" initials="HM" lastIdx="7" clrIdx="2">
    <p:extLst>
      <p:ext uri="{19B8F6BF-5375-455C-9EA6-DF929625EA0E}">
        <p15:presenceInfo xmlns:p15="http://schemas.microsoft.com/office/powerpoint/2012/main" userId="S::hmaanum@amnesty.no::9527e5d0-12a3-4a45-ba38-2ed60b6e2a7b" providerId="AD"/>
      </p:ext>
    </p:extLst>
  </p:cmAuthor>
  <p:cmAuthor id="4" name="June Haugane" initials="JH" lastIdx="2" clrIdx="3">
    <p:extLst>
      <p:ext uri="{19B8F6BF-5375-455C-9EA6-DF929625EA0E}">
        <p15:presenceInfo xmlns:p15="http://schemas.microsoft.com/office/powerpoint/2012/main" userId="S::jhaugane@amnesty.no::e6995703-4251-4549-9f70-c7ef337477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E7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392E5F-B0CE-4FA8-863E-B29060BD5F77}" v="3" dt="2021-10-05T09:41:26.409"/>
    <p1510:client id="{9EBEFE4F-2655-684B-1DC6-C7557788AFF0}" v="10" dt="2021-10-04T12:29:29.050"/>
    <p1510:client id="{E472C551-3F69-4354-83CC-1826B51B05A3}" v="27" dt="2021-10-04T13:15:24.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677" autoAdjust="0"/>
  </p:normalViewPr>
  <p:slideViewPr>
    <p:cSldViewPr snapToGrid="0">
      <p:cViewPr varScale="1">
        <p:scale>
          <a:sx n="43" d="100"/>
          <a:sy n="43" d="100"/>
        </p:scale>
        <p:origin x="87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ne Haugane" userId="e6995703-4251-4549-9f70-c7ef337477a0" providerId="ADAL" clId="{1F392E5F-B0CE-4FA8-863E-B29060BD5F77}"/>
    <pc:docChg chg="custSel modSld">
      <pc:chgData name="June Haugane" userId="e6995703-4251-4549-9f70-c7ef337477a0" providerId="ADAL" clId="{1F392E5F-B0CE-4FA8-863E-B29060BD5F77}" dt="2021-10-05T09:42:41.851" v="4" actId="1589"/>
      <pc:docMkLst>
        <pc:docMk/>
      </pc:docMkLst>
      <pc:sldChg chg="addCm modCm">
        <pc:chgData name="June Haugane" userId="e6995703-4251-4549-9f70-c7ef337477a0" providerId="ADAL" clId="{1F392E5F-B0CE-4FA8-863E-B29060BD5F77}" dt="2021-10-05T09:42:41.851" v="4" actId="1589"/>
        <pc:sldMkLst>
          <pc:docMk/>
          <pc:sldMk cId="4196311737" sldId="308"/>
        </pc:sldMkLst>
      </pc:sldChg>
    </pc:docChg>
  </pc:docChgLst>
  <pc:docChgLst>
    <pc:chgData name="Anne Marie Mollén" userId="aa9fbf3f-bb63-4e01-9e0e-1578629d809f" providerId="ADAL" clId="{E472C551-3F69-4354-83CC-1826B51B05A3}"/>
    <pc:docChg chg="undo custSel addSld delSld modSld sldOrd">
      <pc:chgData name="Anne Marie Mollén" userId="aa9fbf3f-bb63-4e01-9e0e-1578629d809f" providerId="ADAL" clId="{E472C551-3F69-4354-83CC-1826B51B05A3}" dt="2021-10-05T11:07:19.615" v="5128" actId="1592"/>
      <pc:docMkLst>
        <pc:docMk/>
      </pc:docMkLst>
      <pc:sldChg chg="modNotesTx">
        <pc:chgData name="Anne Marie Mollén" userId="aa9fbf3f-bb63-4e01-9e0e-1578629d809f" providerId="ADAL" clId="{E472C551-3F69-4354-83CC-1826B51B05A3}" dt="2021-10-04T11:01:05.519" v="2705" actId="20577"/>
        <pc:sldMkLst>
          <pc:docMk/>
          <pc:sldMk cId="2530971877" sldId="306"/>
        </pc:sldMkLst>
      </pc:sldChg>
      <pc:sldChg chg="delCm modCm modNotesTx">
        <pc:chgData name="Anne Marie Mollén" userId="aa9fbf3f-bb63-4e01-9e0e-1578629d809f" providerId="ADAL" clId="{E472C551-3F69-4354-83CC-1826B51B05A3}" dt="2021-10-05T11:07:19.615" v="5128" actId="1592"/>
        <pc:sldMkLst>
          <pc:docMk/>
          <pc:sldMk cId="4196311737" sldId="308"/>
        </pc:sldMkLst>
      </pc:sldChg>
      <pc:sldChg chg="modNotesTx">
        <pc:chgData name="Anne Marie Mollén" userId="aa9fbf3f-bb63-4e01-9e0e-1578629d809f" providerId="ADAL" clId="{E472C551-3F69-4354-83CC-1826B51B05A3}" dt="2021-10-04T12:58:53.380" v="4136" actId="20577"/>
        <pc:sldMkLst>
          <pc:docMk/>
          <pc:sldMk cId="2798515086" sldId="310"/>
        </pc:sldMkLst>
      </pc:sldChg>
      <pc:sldChg chg="modSp mod delCm modNotesTx">
        <pc:chgData name="Anne Marie Mollén" userId="aa9fbf3f-bb63-4e01-9e0e-1578629d809f" providerId="ADAL" clId="{E472C551-3F69-4354-83CC-1826B51B05A3}" dt="2021-10-04T13:04:33.877" v="4208" actId="1592"/>
        <pc:sldMkLst>
          <pc:docMk/>
          <pc:sldMk cId="31178021" sldId="312"/>
        </pc:sldMkLst>
        <pc:spChg chg="mod">
          <ac:chgData name="Anne Marie Mollén" userId="aa9fbf3f-bb63-4e01-9e0e-1578629d809f" providerId="ADAL" clId="{E472C551-3F69-4354-83CC-1826B51B05A3}" dt="2021-10-04T10:47:44.409" v="1862" actId="5793"/>
          <ac:spMkLst>
            <pc:docMk/>
            <pc:sldMk cId="31178021" sldId="312"/>
            <ac:spMk id="2" creationId="{A1DB59A6-1095-4A54-A921-B1DAF4D0F8E3}"/>
          </ac:spMkLst>
        </pc:spChg>
        <pc:picChg chg="mod">
          <ac:chgData name="Anne Marie Mollén" userId="aa9fbf3f-bb63-4e01-9e0e-1578629d809f" providerId="ADAL" clId="{E472C551-3F69-4354-83CC-1826B51B05A3}" dt="2021-10-04T08:54:24.379" v="1594" actId="1076"/>
          <ac:picMkLst>
            <pc:docMk/>
            <pc:sldMk cId="31178021" sldId="312"/>
            <ac:picMk id="8" creationId="{B1FD8684-4869-4A9F-BED9-5AD2E79D4CE5}"/>
          </ac:picMkLst>
        </pc:picChg>
      </pc:sldChg>
      <pc:sldChg chg="ord modNotesTx">
        <pc:chgData name="Anne Marie Mollén" userId="aa9fbf3f-bb63-4e01-9e0e-1578629d809f" providerId="ADAL" clId="{E472C551-3F69-4354-83CC-1826B51B05A3}" dt="2021-10-04T10:54:10.860" v="2154" actId="20577"/>
        <pc:sldMkLst>
          <pc:docMk/>
          <pc:sldMk cId="4294636379" sldId="314"/>
        </pc:sldMkLst>
      </pc:sldChg>
      <pc:sldChg chg="modNotesTx">
        <pc:chgData name="Anne Marie Mollén" userId="aa9fbf3f-bb63-4e01-9e0e-1578629d809f" providerId="ADAL" clId="{E472C551-3F69-4354-83CC-1826B51B05A3}" dt="2021-10-04T13:10:29.550" v="4433" actId="113"/>
        <pc:sldMkLst>
          <pc:docMk/>
          <pc:sldMk cId="2272832345" sldId="315"/>
        </pc:sldMkLst>
      </pc:sldChg>
      <pc:sldChg chg="delCm modNotesTx">
        <pc:chgData name="Anne Marie Mollén" userId="aa9fbf3f-bb63-4e01-9e0e-1578629d809f" providerId="ADAL" clId="{E472C551-3F69-4354-83CC-1826B51B05A3}" dt="2021-10-04T13:16:20.003" v="5125" actId="1592"/>
        <pc:sldMkLst>
          <pc:docMk/>
          <pc:sldMk cId="1696707059" sldId="316"/>
        </pc:sldMkLst>
      </pc:sldChg>
      <pc:sldChg chg="modSp mod delCm modNotesTx">
        <pc:chgData name="Anne Marie Mollén" userId="aa9fbf3f-bb63-4e01-9e0e-1578629d809f" providerId="ADAL" clId="{E472C551-3F69-4354-83CC-1826B51B05A3}" dt="2021-10-04T13:07:07.261" v="4275" actId="1592"/>
        <pc:sldMkLst>
          <pc:docMk/>
          <pc:sldMk cId="778074504" sldId="317"/>
        </pc:sldMkLst>
        <pc:spChg chg="mod">
          <ac:chgData name="Anne Marie Mollén" userId="aa9fbf3f-bb63-4e01-9e0e-1578629d809f" providerId="ADAL" clId="{E472C551-3F69-4354-83CC-1826B51B05A3}" dt="2021-10-04T13:06:43.493" v="4271" actId="20577"/>
          <ac:spMkLst>
            <pc:docMk/>
            <pc:sldMk cId="778074504" sldId="317"/>
            <ac:spMk id="6" creationId="{15F82CDF-9539-49A8-A74C-73124E7A8C42}"/>
          </ac:spMkLst>
        </pc:spChg>
      </pc:sldChg>
      <pc:sldChg chg="delCm">
        <pc:chgData name="Anne Marie Mollén" userId="aa9fbf3f-bb63-4e01-9e0e-1578629d809f" providerId="ADAL" clId="{E472C551-3F69-4354-83CC-1826B51B05A3}" dt="2021-10-04T13:14:44.526" v="5107" actId="1592"/>
        <pc:sldMkLst>
          <pc:docMk/>
          <pc:sldMk cId="1627857295" sldId="329"/>
        </pc:sldMkLst>
      </pc:sldChg>
      <pc:sldChg chg="modNotesTx">
        <pc:chgData name="Anne Marie Mollén" userId="aa9fbf3f-bb63-4e01-9e0e-1578629d809f" providerId="ADAL" clId="{E472C551-3F69-4354-83CC-1826B51B05A3}" dt="2021-10-04T11:03:22.510" v="2890" actId="20577"/>
        <pc:sldMkLst>
          <pc:docMk/>
          <pc:sldMk cId="2304537580" sldId="331"/>
        </pc:sldMkLst>
      </pc:sldChg>
      <pc:sldChg chg="modSp mod modNotesTx">
        <pc:chgData name="Anne Marie Mollén" userId="aa9fbf3f-bb63-4e01-9e0e-1578629d809f" providerId="ADAL" clId="{E472C551-3F69-4354-83CC-1826B51B05A3}" dt="2021-10-04T11:05:21.351" v="3233" actId="20577"/>
        <pc:sldMkLst>
          <pc:docMk/>
          <pc:sldMk cId="3950786626" sldId="333"/>
        </pc:sldMkLst>
        <pc:spChg chg="mod">
          <ac:chgData name="Anne Marie Mollén" userId="aa9fbf3f-bb63-4e01-9e0e-1578629d809f" providerId="ADAL" clId="{E472C551-3F69-4354-83CC-1826B51B05A3}" dt="2021-10-04T11:05:21.351" v="3233" actId="20577"/>
          <ac:spMkLst>
            <pc:docMk/>
            <pc:sldMk cId="3950786626" sldId="333"/>
            <ac:spMk id="6" creationId="{34F40A42-B062-446D-BB78-F18ABABFBADC}"/>
          </ac:spMkLst>
        </pc:spChg>
      </pc:sldChg>
      <pc:sldChg chg="modSp mod modNotesTx">
        <pc:chgData name="Anne Marie Mollén" userId="aa9fbf3f-bb63-4e01-9e0e-1578629d809f" providerId="ADAL" clId="{E472C551-3F69-4354-83CC-1826B51B05A3}" dt="2021-10-04T11:17:23.356" v="3579" actId="313"/>
        <pc:sldMkLst>
          <pc:docMk/>
          <pc:sldMk cId="3066760304" sldId="334"/>
        </pc:sldMkLst>
        <pc:spChg chg="mod">
          <ac:chgData name="Anne Marie Mollén" userId="aa9fbf3f-bb63-4e01-9e0e-1578629d809f" providerId="ADAL" clId="{E472C551-3F69-4354-83CC-1826B51B05A3}" dt="2021-10-04T11:07:03.510" v="3312" actId="20577"/>
          <ac:spMkLst>
            <pc:docMk/>
            <pc:sldMk cId="3066760304" sldId="334"/>
            <ac:spMk id="4" creationId="{FB4AB2BF-C5EE-4D12-BD8E-FC16970897BB}"/>
          </ac:spMkLst>
        </pc:spChg>
      </pc:sldChg>
      <pc:sldChg chg="delCm modNotesTx">
        <pc:chgData name="Anne Marie Mollén" userId="aa9fbf3f-bb63-4e01-9e0e-1578629d809f" providerId="ADAL" clId="{E472C551-3F69-4354-83CC-1826B51B05A3}" dt="2021-10-05T11:07:13.576" v="5127" actId="1592"/>
        <pc:sldMkLst>
          <pc:docMk/>
          <pc:sldMk cId="3434041947" sldId="336"/>
        </pc:sldMkLst>
      </pc:sldChg>
      <pc:sldChg chg="addSp delSp modSp new mod delCm chgLayout modNotesTx">
        <pc:chgData name="Anne Marie Mollén" userId="aa9fbf3f-bb63-4e01-9e0e-1578629d809f" providerId="ADAL" clId="{E472C551-3F69-4354-83CC-1826B51B05A3}" dt="2021-10-05T11:06:49.053" v="5126" actId="20577"/>
        <pc:sldMkLst>
          <pc:docMk/>
          <pc:sldMk cId="1648217273" sldId="337"/>
        </pc:sldMkLst>
        <pc:spChg chg="del">
          <ac:chgData name="Anne Marie Mollén" userId="aa9fbf3f-bb63-4e01-9e0e-1578629d809f" providerId="ADAL" clId="{E472C551-3F69-4354-83CC-1826B51B05A3}" dt="2021-10-04T08:33:29.135" v="934" actId="478"/>
          <ac:spMkLst>
            <pc:docMk/>
            <pc:sldMk cId="1648217273" sldId="337"/>
            <ac:spMk id="2" creationId="{E7E9047E-33A9-4A82-9728-F0DDD263AC0B}"/>
          </ac:spMkLst>
        </pc:spChg>
        <pc:spChg chg="del">
          <ac:chgData name="Anne Marie Mollén" userId="aa9fbf3f-bb63-4e01-9e0e-1578629d809f" providerId="ADAL" clId="{E472C551-3F69-4354-83CC-1826B51B05A3}" dt="2021-10-04T08:34:44.809" v="939" actId="26606"/>
          <ac:spMkLst>
            <pc:docMk/>
            <pc:sldMk cId="1648217273" sldId="337"/>
            <ac:spMk id="3" creationId="{695FFD3E-3F1E-45D6-872E-5BF3C6CED0C3}"/>
          </ac:spMkLst>
        </pc:spChg>
        <pc:spChg chg="del">
          <ac:chgData name="Anne Marie Mollén" userId="aa9fbf3f-bb63-4e01-9e0e-1578629d809f" providerId="ADAL" clId="{E472C551-3F69-4354-83CC-1826B51B05A3}" dt="2021-10-04T08:34:44.809" v="939" actId="26606"/>
          <ac:spMkLst>
            <pc:docMk/>
            <pc:sldMk cId="1648217273" sldId="337"/>
            <ac:spMk id="4" creationId="{E4C9975C-BD94-4B10-B7DD-E04AA63B8C3C}"/>
          </ac:spMkLst>
        </pc:spChg>
        <pc:spChg chg="add mod ord">
          <ac:chgData name="Anne Marie Mollén" userId="aa9fbf3f-bb63-4e01-9e0e-1578629d809f" providerId="ADAL" clId="{E472C551-3F69-4354-83CC-1826B51B05A3}" dt="2021-10-04T13:01:32.004" v="4147" actId="1076"/>
          <ac:spMkLst>
            <pc:docMk/>
            <pc:sldMk cId="1648217273" sldId="337"/>
            <ac:spMk id="9" creationId="{3668FFAB-EDA3-4EBD-B64C-7ED4807D5686}"/>
          </ac:spMkLst>
        </pc:spChg>
        <pc:spChg chg="add mod">
          <ac:chgData name="Anne Marie Mollén" userId="aa9fbf3f-bb63-4e01-9e0e-1578629d809f" providerId="ADAL" clId="{E472C551-3F69-4354-83CC-1826B51B05A3}" dt="2021-10-05T11:06:49.053" v="5126" actId="20577"/>
          <ac:spMkLst>
            <pc:docMk/>
            <pc:sldMk cId="1648217273" sldId="337"/>
            <ac:spMk id="11" creationId="{427B8D98-ABE7-41CD-B8BB-C110BCF6A7A7}"/>
          </ac:spMkLst>
        </pc:spChg>
        <pc:spChg chg="add del mod">
          <ac:chgData name="Anne Marie Mollén" userId="aa9fbf3f-bb63-4e01-9e0e-1578629d809f" providerId="ADAL" clId="{E472C551-3F69-4354-83CC-1826B51B05A3}" dt="2021-10-04T08:36:23.717" v="953" actId="478"/>
          <ac:spMkLst>
            <pc:docMk/>
            <pc:sldMk cId="1648217273" sldId="337"/>
            <ac:spMk id="13" creationId="{DA72F96C-E092-4014-8572-DE8626378711}"/>
          </ac:spMkLst>
        </pc:spChg>
        <pc:picChg chg="add mod modCrop">
          <ac:chgData name="Anne Marie Mollén" userId="aa9fbf3f-bb63-4e01-9e0e-1578629d809f" providerId="ADAL" clId="{E472C551-3F69-4354-83CC-1826B51B05A3}" dt="2021-10-04T13:02:12.003" v="4155" actId="14100"/>
          <ac:picMkLst>
            <pc:docMk/>
            <pc:sldMk cId="1648217273" sldId="337"/>
            <ac:picMk id="3" creationId="{50AC4F07-5671-46C0-A3DF-FA84B76217CD}"/>
          </ac:picMkLst>
        </pc:picChg>
        <pc:picChg chg="add del mod modCrop">
          <ac:chgData name="Anne Marie Mollén" userId="aa9fbf3f-bb63-4e01-9e0e-1578629d809f" providerId="ADAL" clId="{E472C551-3F69-4354-83CC-1826B51B05A3}" dt="2021-10-04T13:01:21.092" v="4142" actId="478"/>
          <ac:picMkLst>
            <pc:docMk/>
            <pc:sldMk cId="1648217273" sldId="337"/>
            <ac:picMk id="6" creationId="{CC6A57A4-405C-4BD4-824D-2181A3679CD7}"/>
          </ac:picMkLst>
        </pc:picChg>
      </pc:sldChg>
      <pc:sldChg chg="new del modNotesTx">
        <pc:chgData name="Anne Marie Mollén" userId="aa9fbf3f-bb63-4e01-9e0e-1578629d809f" providerId="ADAL" clId="{E472C551-3F69-4354-83CC-1826B51B05A3}" dt="2021-10-04T13:13:25.854" v="4953" actId="47"/>
        <pc:sldMkLst>
          <pc:docMk/>
          <pc:sldMk cId="1117800292" sldId="338"/>
        </pc:sldMkLst>
      </pc:sldChg>
      <pc:sldChg chg="addSp delSp modSp add mod ord modNotesTx">
        <pc:chgData name="Anne Marie Mollén" userId="aa9fbf3f-bb63-4e01-9e0e-1578629d809f" providerId="ADAL" clId="{E472C551-3F69-4354-83CC-1826B51B05A3}" dt="2021-10-04T13:15:58.513" v="5123" actId="1076"/>
        <pc:sldMkLst>
          <pc:docMk/>
          <pc:sldMk cId="140434545" sldId="339"/>
        </pc:sldMkLst>
        <pc:spChg chg="add del mod">
          <ac:chgData name="Anne Marie Mollén" userId="aa9fbf3f-bb63-4e01-9e0e-1578629d809f" providerId="ADAL" clId="{E472C551-3F69-4354-83CC-1826B51B05A3}" dt="2021-10-04T13:13:51.436" v="4969" actId="478"/>
          <ac:spMkLst>
            <pc:docMk/>
            <pc:sldMk cId="140434545" sldId="339"/>
            <ac:spMk id="5" creationId="{F780E06B-3272-4B53-8178-AE649672274D}"/>
          </ac:spMkLst>
        </pc:spChg>
        <pc:spChg chg="mod">
          <ac:chgData name="Anne Marie Mollén" userId="aa9fbf3f-bb63-4e01-9e0e-1578629d809f" providerId="ADAL" clId="{E472C551-3F69-4354-83CC-1826B51B05A3}" dt="2021-10-04T13:15:58.513" v="5123" actId="1076"/>
          <ac:spMkLst>
            <pc:docMk/>
            <pc:sldMk cId="140434545" sldId="339"/>
            <ac:spMk id="8" creationId="{67A9D020-C118-4252-8979-0885DF9FBC8B}"/>
          </ac:spMkLst>
        </pc:spChg>
        <pc:spChg chg="mod">
          <ac:chgData name="Anne Marie Mollén" userId="aa9fbf3f-bb63-4e01-9e0e-1578629d809f" providerId="ADAL" clId="{E472C551-3F69-4354-83CC-1826B51B05A3}" dt="2021-10-04T13:13:41.856" v="4966" actId="20577"/>
          <ac:spMkLst>
            <pc:docMk/>
            <pc:sldMk cId="140434545" sldId="339"/>
            <ac:spMk id="9" creationId="{2249A18B-A9FD-4B7E-935C-6E282782A829}"/>
          </ac:spMkLst>
        </pc:spChg>
        <pc:spChg chg="del mod">
          <ac:chgData name="Anne Marie Mollén" userId="aa9fbf3f-bb63-4e01-9e0e-1578629d809f" providerId="ADAL" clId="{E472C551-3F69-4354-83CC-1826B51B05A3}" dt="2021-10-04T13:13:48.776" v="4968" actId="478"/>
          <ac:spMkLst>
            <pc:docMk/>
            <pc:sldMk cId="140434545" sldId="339"/>
            <ac:spMk id="10" creationId="{3B4AF271-370F-4B6F-B04C-569C058574B3}"/>
          </ac:spMkLst>
        </pc:spChg>
        <pc:picChg chg="mod">
          <ac:chgData name="Anne Marie Mollén" userId="aa9fbf3f-bb63-4e01-9e0e-1578629d809f" providerId="ADAL" clId="{E472C551-3F69-4354-83CC-1826B51B05A3}" dt="2021-10-04T13:15:36.074" v="5119" actId="14100"/>
          <ac:picMkLst>
            <pc:docMk/>
            <pc:sldMk cId="140434545" sldId="339"/>
            <ac:picMk id="2" creationId="{38A629CC-6634-4F29-9E83-3CF88AAF7F4D}"/>
          </ac:picMkLst>
        </pc:picChg>
        <pc:picChg chg="mod">
          <ac:chgData name="Anne Marie Mollén" userId="aa9fbf3f-bb63-4e01-9e0e-1578629d809f" providerId="ADAL" clId="{E472C551-3F69-4354-83CC-1826B51B05A3}" dt="2021-10-04T13:15:14.151" v="5114" actId="1076"/>
          <ac:picMkLst>
            <pc:docMk/>
            <pc:sldMk cId="140434545" sldId="339"/>
            <ac:picMk id="4" creationId="{0F30B63D-ABE2-416A-89F9-3D07F76A7A03}"/>
          </ac:picMkLst>
        </pc:picChg>
        <pc:picChg chg="mod">
          <ac:chgData name="Anne Marie Mollén" userId="aa9fbf3f-bb63-4e01-9e0e-1578629d809f" providerId="ADAL" clId="{E472C551-3F69-4354-83CC-1826B51B05A3}" dt="2021-10-04T13:15:24.808" v="5116" actId="14100"/>
          <ac:picMkLst>
            <pc:docMk/>
            <pc:sldMk cId="140434545" sldId="339"/>
            <ac:picMk id="7" creationId="{2F064D59-32DA-45B0-A8D4-2B56A00B3CA9}"/>
          </ac:picMkLst>
        </pc:picChg>
        <pc:picChg chg="add del mod">
          <ac:chgData name="Anne Marie Mollén" userId="aa9fbf3f-bb63-4e01-9e0e-1578629d809f" providerId="ADAL" clId="{E472C551-3F69-4354-83CC-1826B51B05A3}" dt="2021-10-04T13:14:55.616" v="5108" actId="478"/>
          <ac:picMkLst>
            <pc:docMk/>
            <pc:sldMk cId="140434545" sldId="339"/>
            <ac:picMk id="11" creationId="{CA81E5E6-0B83-4504-8106-78232456F69C}"/>
          </ac:picMkLst>
        </pc:picChg>
      </pc:sldChg>
    </pc:docChg>
  </pc:docChgLst>
  <pc:docChgLst>
    <pc:chgData name="Henriette Maanum" userId="S::hmaanum@amnesty.no::9527e5d0-12a3-4a45-ba38-2ed60b6e2a7b" providerId="AD" clId="Web-{9EBEFE4F-2655-684B-1DC6-C7557788AFF0}"/>
    <pc:docChg chg="">
      <pc:chgData name="Henriette Maanum" userId="S::hmaanum@amnesty.no::9527e5d0-12a3-4a45-ba38-2ed60b6e2a7b" providerId="AD" clId="Web-{9EBEFE4F-2655-684B-1DC6-C7557788AFF0}" dt="2021-10-04T12:29:29.050" v="9"/>
      <pc:docMkLst>
        <pc:docMk/>
      </pc:docMkLst>
      <pc:sldChg chg="addCm modCm">
        <pc:chgData name="Henriette Maanum" userId="S::hmaanum@amnesty.no::9527e5d0-12a3-4a45-ba38-2ed60b6e2a7b" providerId="AD" clId="Web-{9EBEFE4F-2655-684B-1DC6-C7557788AFF0}" dt="2021-10-04T12:17:10.783" v="3"/>
        <pc:sldMkLst>
          <pc:docMk/>
          <pc:sldMk cId="4196311737" sldId="308"/>
        </pc:sldMkLst>
      </pc:sldChg>
      <pc:sldChg chg="addCm delCm">
        <pc:chgData name="Henriette Maanum" userId="S::hmaanum@amnesty.no::9527e5d0-12a3-4a45-ba38-2ed60b6e2a7b" providerId="AD" clId="Web-{9EBEFE4F-2655-684B-1DC6-C7557788AFF0}" dt="2021-10-04T12:18:45.004" v="6"/>
        <pc:sldMkLst>
          <pc:docMk/>
          <pc:sldMk cId="31178021" sldId="312"/>
        </pc:sldMkLst>
      </pc:sldChg>
      <pc:sldChg chg="addCm">
        <pc:chgData name="Henriette Maanum" userId="S::hmaanum@amnesty.no::9527e5d0-12a3-4a45-ba38-2ed60b6e2a7b" providerId="AD" clId="Web-{9EBEFE4F-2655-684B-1DC6-C7557788AFF0}" dt="2021-10-04T12:29:29.050" v="9"/>
        <pc:sldMkLst>
          <pc:docMk/>
          <pc:sldMk cId="1696707059" sldId="316"/>
        </pc:sldMkLst>
      </pc:sldChg>
      <pc:sldChg chg="addCm">
        <pc:chgData name="Henriette Maanum" userId="S::hmaanum@amnesty.no::9527e5d0-12a3-4a45-ba38-2ed60b6e2a7b" providerId="AD" clId="Web-{9EBEFE4F-2655-684B-1DC6-C7557788AFF0}" dt="2021-10-04T12:22:18.759" v="8"/>
        <pc:sldMkLst>
          <pc:docMk/>
          <pc:sldMk cId="778074504" sldId="317"/>
        </pc:sldMkLst>
      </pc:sldChg>
      <pc:sldChg chg="addCm modCm">
        <pc:chgData name="Henriette Maanum" userId="S::hmaanum@amnesty.no::9527e5d0-12a3-4a45-ba38-2ed60b6e2a7b" providerId="AD" clId="Web-{9EBEFE4F-2655-684B-1DC6-C7557788AFF0}" dt="2021-10-04T12:09:41.586" v="2"/>
        <pc:sldMkLst>
          <pc:docMk/>
          <pc:sldMk cId="1648217273" sldId="33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BA67C-1725-40CD-971B-B415B7120727}" type="datetimeFigureOut">
              <a:rPr lang="nb-NO" smtClean="0"/>
              <a:t>05.10.2021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23E1B-39C6-4211-8DDD-31A72AA491D3}" type="slidenum">
              <a:rPr lang="nb-NO" smtClean="0"/>
              <a:t>‹#›</a:t>
            </a:fld>
            <a:endParaRPr lang="nb-NO"/>
          </a:p>
        </p:txBody>
      </p:sp>
    </p:spTree>
    <p:extLst>
      <p:ext uri="{BB962C8B-B14F-4D97-AF65-F5344CB8AC3E}">
        <p14:creationId xmlns:p14="http://schemas.microsoft.com/office/powerpoint/2010/main" val="16480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Introduser deg/ dere selv</a:t>
            </a:r>
          </a:p>
          <a:p>
            <a:pPr marL="171450" indent="-171450">
              <a:buFont typeface="Arial" panose="020B0604020202020204" pitchFamily="34" charset="0"/>
              <a:buChar char="•"/>
            </a:pPr>
            <a:r>
              <a:rPr lang="nb-NO" dirty="0"/>
              <a:t>Takk for at dere får komme</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endParaRPr lang="nb-NO" dirty="0"/>
          </a:p>
          <a:p>
            <a:pPr marL="0" indent="0">
              <a:buFont typeface="Arial" panose="020B0604020202020204" pitchFamily="34" charset="0"/>
              <a:buNone/>
            </a:pPr>
            <a:r>
              <a:rPr lang="nb-NO" dirty="0"/>
              <a:t>Idrett er kjempe gøy! Hva synes dere er det beste med å drive med idrett? Trene, venner, bli flinkere osv.</a:t>
            </a:r>
          </a:p>
          <a:p>
            <a:pPr marL="0" indent="0">
              <a:buFont typeface="Arial" panose="020B0604020202020204" pitchFamily="34" charset="0"/>
              <a:buNone/>
            </a:pPr>
            <a:r>
              <a:rPr lang="nb-NO" dirty="0"/>
              <a:t>Hvem er deres idrettshelter? Johannes </a:t>
            </a:r>
            <a:r>
              <a:rPr lang="nb-NO" dirty="0" err="1"/>
              <a:t>Hsøflot</a:t>
            </a:r>
            <a:r>
              <a:rPr lang="nb-NO" dirty="0"/>
              <a:t> Klæbo? Therese </a:t>
            </a:r>
            <a:r>
              <a:rPr lang="nb-NO" dirty="0" err="1"/>
              <a:t>Johaug</a:t>
            </a:r>
            <a:r>
              <a:rPr lang="nb-NO" dirty="0"/>
              <a:t>? Andre? Noen av disse skal være med i OL til vinteren. Det blir så spennende og gøy å se dem forhåpentligvis vinne medaljer. Jeg gleder meg også til det. </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Men det er også et problem der OL festen skal være – og det er at der skjer det også alvorlige brudd på menneskerettighetene. Personer blir fengslet og behandlet dårlig, det er ikke lov til å si det man vil osv.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A83D6-8AF6-3D4B-9EFC-43021A75D9C7}"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1405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Tx/>
              <a:buNone/>
            </a:pPr>
            <a:r>
              <a:rPr lang="nb-NO" dirty="0"/>
              <a:t>Så, hvorfor er det viktig å engasjere seg i dette?</a:t>
            </a:r>
          </a:p>
          <a:p>
            <a:pPr marL="0" indent="0">
              <a:buFontTx/>
              <a:buNone/>
            </a:pPr>
            <a:endParaRPr lang="nb-NO" dirty="0"/>
          </a:p>
          <a:p>
            <a:r>
              <a:rPr lang="nb-NO" dirty="0"/>
              <a:t>- Vi kan ikke la kinesiske myndigheter slippe unna med sportsvaskingen. Vi må sikre at når folk snakker om OL i Beijing, så snakker de ikke kun om leker, medaljer og norske gullvinnere, men også den seriøse menneskerettighetssituasjonen i Kina. Historiene til </a:t>
            </a:r>
            <a:r>
              <a:rPr lang="nb-NO" b="1" dirty="0" err="1"/>
              <a:t>Ilham</a:t>
            </a:r>
            <a:r>
              <a:rPr lang="nb-NO" b="1" dirty="0"/>
              <a:t> </a:t>
            </a:r>
            <a:r>
              <a:rPr lang="nb-NO" b="1" dirty="0" err="1"/>
              <a:t>Tohti</a:t>
            </a:r>
            <a:r>
              <a:rPr lang="nb-NO" b="1" dirty="0"/>
              <a:t>, Zhang </a:t>
            </a:r>
            <a:r>
              <a:rPr lang="nb-NO" b="1" dirty="0" err="1"/>
              <a:t>Zhan</a:t>
            </a:r>
            <a:r>
              <a:rPr lang="nb-NO" b="1" dirty="0"/>
              <a:t> (tilpass etter hvilke historier du forteller)  </a:t>
            </a:r>
            <a:r>
              <a:rPr lang="nb-NO" dirty="0"/>
              <a:t>og de andre må bli en del av fortellingen når folk prater om OL i Beijing 2022.</a:t>
            </a:r>
          </a:p>
          <a:p>
            <a:endParaRPr lang="nb-NO" dirty="0"/>
          </a:p>
          <a:p>
            <a:endParaRPr lang="nb-NO" dirty="0"/>
          </a:p>
          <a:p>
            <a:pPr marL="171450" indent="-171450">
              <a:buFontTx/>
              <a:buChar char="-"/>
            </a:pPr>
            <a:r>
              <a:rPr lang="nb-NO" dirty="0"/>
              <a:t>Ved å gjøre menneskerettighetssituasjonen i Kina kjent kan vi få med mange på å fortelle kinesiske myndigheter at de må respektere menneskerettighetene og ytringsfriheten, og løslate alle som sitter fengslet kun for å ha brukt stemmen sin. </a:t>
            </a:r>
          </a:p>
          <a:p>
            <a:pPr marL="171450" indent="-171450">
              <a:buFontTx/>
              <a:buChar char="-"/>
            </a:pPr>
            <a:endParaRPr lang="nb-NO"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b-NO" b="1" dirty="0"/>
              <a:t>Obs. om deltakerne er under 15 år skal du ikke samle signaturer til aksjonen. </a:t>
            </a:r>
          </a:p>
          <a:p>
            <a:pPr marL="171450" indent="-171450">
              <a:buFontTx/>
              <a:buChar char="-"/>
            </a:pPr>
            <a:endParaRPr lang="nb-NO" dirty="0"/>
          </a:p>
          <a:p>
            <a:pPr marL="171450" indent="-171450">
              <a:buFontTx/>
              <a:buChar char="-"/>
            </a:pPr>
            <a:r>
              <a:rPr lang="nb-NO" dirty="0"/>
              <a:t>Vi har med en aksjon i dag som dere kan signere og være med å kreve dette. Den er digital og dere kan gjerne dele den i </a:t>
            </a:r>
            <a:r>
              <a:rPr lang="nb-NO" dirty="0" err="1"/>
              <a:t>SoMe</a:t>
            </a:r>
            <a:r>
              <a:rPr lang="nb-NO" dirty="0"/>
              <a:t> for å flere til å signere. </a:t>
            </a:r>
          </a:p>
          <a:p>
            <a:endParaRPr lang="nb-NO" dirty="0"/>
          </a:p>
        </p:txBody>
      </p:sp>
      <p:sp>
        <p:nvSpPr>
          <p:cNvPr id="4" name="Plassholder for lysbildenummer 3"/>
          <p:cNvSpPr>
            <a:spLocks noGrp="1"/>
          </p:cNvSpPr>
          <p:nvPr>
            <p:ph type="sldNum" sz="quarter" idx="5"/>
          </p:nvPr>
        </p:nvSpPr>
        <p:spPr/>
        <p:txBody>
          <a:bodyPr/>
          <a:lstStyle/>
          <a:p>
            <a:fld id="{CABA83D6-8AF6-3D4B-9EFC-43021A75D9C7}" type="slidenum">
              <a:rPr lang="nb-NO" smtClean="0"/>
              <a:pPr/>
              <a:t>10</a:t>
            </a:fld>
            <a:endParaRPr lang="nb-NO"/>
          </a:p>
        </p:txBody>
      </p:sp>
    </p:spTree>
    <p:extLst>
      <p:ext uri="{BB962C8B-B14F-4D97-AF65-F5344CB8AC3E}">
        <p14:creationId xmlns:p14="http://schemas.microsoft.com/office/powerpoint/2010/main" val="1597957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ser til fotballandslaget som har markert seg tydelig for menneskerettighetene i Qatar før fotball VM som skal arrangeres der i 2022. De har hevet hånden for menneskerettighetene og hatt t-skjorter og banner med klare budskap før hver fotballkamp.</a:t>
            </a:r>
          </a:p>
          <a:p>
            <a:endParaRPr lang="nb-NO" dirty="0"/>
          </a:p>
          <a:p>
            <a:r>
              <a:rPr lang="nb-NO" dirty="0"/>
              <a:t>Dette er skikkelig beundringsverdig og viktig!</a:t>
            </a:r>
          </a:p>
          <a:p>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effectLst/>
                <a:latin typeface="Segoe UI" panose="020B0502040204020203" pitchFamily="34" charset="0"/>
              </a:rPr>
              <a:t>Vi vet at dere som driver med idrett er skikkelig glad i sport. Vi tror også at dere er skikkelig for menneskerettighetene; at alle må få si det de mener, ikke bli overvåket. </a:t>
            </a:r>
            <a:endParaRPr lang="nb-NO" dirty="0"/>
          </a:p>
          <a:p>
            <a:endParaRPr lang="nb-NO" dirty="0"/>
          </a:p>
          <a:p>
            <a:r>
              <a:rPr lang="nb-NO" dirty="0"/>
              <a:t>Vi håper dere i vinteridretten også vil være med å ta et standpunkt og heve hånda for menneskerettighetene. Vi tror at dere som utøvere bryr dere om menneskerettighetene og å motarbeide sportsvasking enten det skjer i Qatar eller i Kina, om dere er fotballspillere, langrennsløpere eller snowboardere, om dere er profesjonelle eller en del av breddeidretten. </a:t>
            </a:r>
          </a:p>
        </p:txBody>
      </p:sp>
      <p:sp>
        <p:nvSpPr>
          <p:cNvPr id="4" name="Plassholder for lysbildenummer 3"/>
          <p:cNvSpPr>
            <a:spLocks noGrp="1"/>
          </p:cNvSpPr>
          <p:nvPr>
            <p:ph type="sldNum" sz="quarter" idx="5"/>
          </p:nvPr>
        </p:nvSpPr>
        <p:spPr/>
        <p:txBody>
          <a:bodyPr/>
          <a:lstStyle/>
          <a:p>
            <a:fld id="{CABA83D6-8AF6-3D4B-9EFC-43021A75D9C7}" type="slidenum">
              <a:rPr lang="nb-NO" smtClean="0"/>
              <a:pPr/>
              <a:t>11</a:t>
            </a:fld>
            <a:endParaRPr lang="nb-NO" dirty="0"/>
          </a:p>
        </p:txBody>
      </p:sp>
    </p:spTree>
    <p:extLst>
      <p:ext uri="{BB962C8B-B14F-4D97-AF65-F5344CB8AC3E}">
        <p14:creationId xmlns:p14="http://schemas.microsoft.com/office/powerpoint/2010/main" val="1588448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dirty="0"/>
              <a:t>Ikke bruk denne sliden om de fleste deltakerne er under 15 år, med mindre dere har fått samtykke fra foresatte til bilde og film</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A83D6-8AF6-3D4B-9EFC-43021A75D9C7}"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812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dirty="0"/>
              <a:t>Ikke bruk denne sliden om de fleste deltakerne er under 15 år, med mindre dere har fått samtykke fra foresatte til bilde og film</a:t>
            </a:r>
          </a:p>
          <a:p>
            <a:pPr marL="0" indent="0">
              <a:buFont typeface="Arial" panose="020B0604020202020204" pitchFamily="34" charset="0"/>
              <a:buNone/>
            </a:pPr>
            <a:endParaRPr lang="nb-NO" dirty="0"/>
          </a:p>
          <a:p>
            <a:pPr marL="171450" indent="-171450">
              <a:buFont typeface="Arial" panose="020B0604020202020204" pitchFamily="34" charset="0"/>
              <a:buChar char="•"/>
            </a:pPr>
            <a:r>
              <a:rPr lang="nb-NO" dirty="0"/>
              <a:t>Amnesty skal lage en film til sosiale medier der vi viser hvordan idrettsutøvere over hele landet hever hånda for menneskerettighetene. </a:t>
            </a:r>
          </a:p>
          <a:p>
            <a:pPr marL="171450" indent="-171450">
              <a:buFont typeface="Arial" panose="020B0604020202020204" pitchFamily="34" charset="0"/>
              <a:buChar char="•"/>
            </a:pPr>
            <a:r>
              <a:rPr lang="nb-NO" dirty="0"/>
              <a:t>Kan vi ta et filmklipp av dere der dere løfter hånda for menneskerettighetene til bruk i filmen?</a:t>
            </a:r>
          </a:p>
          <a:p>
            <a:pPr marL="171450" indent="-171450">
              <a:buFont typeface="Arial" panose="020B0604020202020204" pitchFamily="34" charset="0"/>
              <a:buChar char="•"/>
            </a:pPr>
            <a:endParaRPr lang="nb-NO" dirty="0"/>
          </a:p>
          <a:p>
            <a:pPr marL="171450" indent="-171450">
              <a:buFont typeface="Arial" panose="020B0604020202020204" pitchFamily="34" charset="0"/>
              <a:buChar char="•"/>
            </a:pPr>
            <a:r>
              <a:rPr lang="nb-NO" b="1" dirty="0"/>
              <a:t>Obs – husk på tillatelse! Er de under 15 skal vi ikke filme, med mindre foresatte har samtykket </a:t>
            </a:r>
          </a:p>
          <a:p>
            <a:pPr marL="171450" indent="-171450">
              <a:buFont typeface="Arial" panose="020B0604020202020204" pitchFamily="34" charset="0"/>
              <a:buChar char="•"/>
            </a:pPr>
            <a:endParaRPr lang="nb-NO" b="1"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A83D6-8AF6-3D4B-9EFC-43021A75D9C7}"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2659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Alternativ slide om publikum er under 15 år og dere ikke har fått samtykke til bilde/ video av foresatte:</a:t>
            </a:r>
          </a:p>
          <a:p>
            <a:endParaRPr lang="nb-NO" dirty="0"/>
          </a:p>
          <a:p>
            <a:r>
              <a:rPr lang="nb-NO" dirty="0"/>
              <a:t>Hva kan dere gjøre?</a:t>
            </a:r>
          </a:p>
          <a:p>
            <a:pPr marL="171450" indent="-171450">
              <a:buFont typeface="Arial" panose="020B0604020202020204" pitchFamily="34" charset="0"/>
              <a:buChar char="•"/>
            </a:pPr>
            <a:r>
              <a:rPr lang="nb-NO" dirty="0"/>
              <a:t>Snakk med venner og familie</a:t>
            </a:r>
          </a:p>
          <a:p>
            <a:pPr marL="171450" indent="-171450">
              <a:buFont typeface="Arial" panose="020B0604020202020204" pitchFamily="34" charset="0"/>
              <a:buChar char="•"/>
            </a:pPr>
            <a:r>
              <a:rPr lang="nb-NO" dirty="0"/>
              <a:t>Få voksne til å signere Amnestys aksjon</a:t>
            </a:r>
          </a:p>
          <a:p>
            <a:pPr marL="0" indent="0">
              <a:buFont typeface="Arial" panose="020B0604020202020204" pitchFamily="34" charset="0"/>
              <a:buNone/>
            </a:pPr>
            <a:endParaRPr lang="nb-NO" dirty="0"/>
          </a:p>
          <a:p>
            <a:pPr marL="0" indent="0">
              <a:buFont typeface="Arial" panose="020B0604020202020204" pitchFamily="34" charset="0"/>
              <a:buNone/>
            </a:pPr>
            <a:r>
              <a:rPr lang="nb-NO" dirty="0"/>
              <a:t>Hvis du får samtykke av mamma/ pappa/ foresatte og har lyst til det selv, så kan du:</a:t>
            </a:r>
          </a:p>
          <a:p>
            <a:pPr marL="171450" indent="-171450">
              <a:buFont typeface="Arial" panose="020B0604020202020204" pitchFamily="34" charset="0"/>
              <a:buChar char="•"/>
            </a:pPr>
            <a:r>
              <a:rPr lang="nb-NO" dirty="0"/>
              <a:t>Signere aksjonen</a:t>
            </a:r>
          </a:p>
          <a:p>
            <a:pPr marL="171450" indent="-171450">
              <a:buFont typeface="Arial" panose="020B0604020202020204" pitchFamily="34" charset="0"/>
              <a:buChar char="•"/>
            </a:pPr>
            <a:r>
              <a:rPr lang="nb-NO" dirty="0"/>
              <a:t>Ta bilde alene eller sammen med laget ditt at dere hever hånda for menneskerettighetene. Det kan dere lese mer om i brosjyren her, som dere kan ta med hjem. </a:t>
            </a:r>
          </a:p>
          <a:p>
            <a:pPr marL="171450" indent="-171450">
              <a:buFont typeface="Arial" panose="020B0604020202020204" pitchFamily="34" charset="0"/>
              <a:buChar char="•"/>
            </a:pPr>
            <a:r>
              <a:rPr lang="nb-NO" dirty="0"/>
              <a:t>Bli med på filmklipp der du alene eller med laget løfter hånda for menneskerettighetene (</a:t>
            </a:r>
            <a:r>
              <a:rPr lang="nb-NO" dirty="0" err="1"/>
              <a:t>drop</a:t>
            </a:r>
            <a:r>
              <a:rPr lang="nb-NO" dirty="0"/>
              <a:t> dette punktet om det ikke passer seg)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A83D6-8AF6-3D4B-9EFC-43021A75D9C7}"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3787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Sett av tid til spørsmål fra de som hører på og si at de kan kontakte dere om de har spørsmål senere. </a:t>
            </a:r>
          </a:p>
          <a:p>
            <a:r>
              <a:rPr lang="nb-NO" dirty="0"/>
              <a:t>Husk å legge inn navn og kontaktinformasjon i </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A83D6-8AF6-3D4B-9EFC-43021A75D9C7}"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004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noProof="0" dirty="0"/>
              <a:t>Vinter OL og Paralympics arrangeres i Beijing I februar og mars 2022. Vet dere hvor Beijing er?</a:t>
            </a:r>
          </a:p>
          <a:p>
            <a:pPr marL="171450" indent="-171450">
              <a:buFont typeface="Arial" panose="020B0604020202020204" pitchFamily="34" charset="0"/>
              <a:buChar char="•"/>
            </a:pPr>
            <a:r>
              <a:rPr lang="nb-NO" noProof="0" dirty="0"/>
              <a:t>Det er hovedstaden i Kina</a:t>
            </a:r>
          </a:p>
          <a:p>
            <a:pPr marL="171450" indent="-171450">
              <a:buFont typeface="Arial" panose="020B0604020202020204" pitchFamily="34" charset="0"/>
              <a:buChar char="•"/>
            </a:pPr>
            <a:endParaRPr lang="nb-NO" noProof="0" dirty="0"/>
          </a:p>
          <a:p>
            <a:pPr marL="171450" indent="-171450">
              <a:buFont typeface="Arial" panose="020B0604020202020204" pitchFamily="34" charset="0"/>
              <a:buChar char="•"/>
            </a:pPr>
            <a:r>
              <a:rPr lang="nb-NO" noProof="0" dirty="0"/>
              <a:t>I Kina styrer Kinas kommunistparti, med president Xi Jinping på topp. Det er ikke noen andre partier som kan utfordre makten til kommunistpartiet. De styrer landet med full kontroll over hele befolkningen. </a:t>
            </a:r>
          </a:p>
          <a:p>
            <a:pPr marL="171450" indent="-171450">
              <a:buFont typeface="Arial" panose="020B0604020202020204" pitchFamily="34" charset="0"/>
              <a:buChar char="•"/>
            </a:pPr>
            <a:endParaRPr lang="nb-NO" noProof="0" dirty="0"/>
          </a:p>
          <a:p>
            <a:pPr marL="171450" indent="-171450">
              <a:buFont typeface="Arial" panose="020B0604020202020204" pitchFamily="34" charset="0"/>
              <a:buChar char="•"/>
            </a:pPr>
            <a:r>
              <a:rPr lang="nb-NO" noProof="0" dirty="0"/>
              <a:t>Vet dere hva sportsvasking er?</a:t>
            </a:r>
          </a:p>
          <a:p>
            <a:pPr marL="171450" indent="-171450">
              <a:buFont typeface="Arial" panose="020B0604020202020204" pitchFamily="34" charset="0"/>
              <a:buChar char="•"/>
            </a:pPr>
            <a:r>
              <a:rPr lang="nb-NO" noProof="0" dirty="0"/>
              <a:t>Det er når land bruker idrett for å få positiv oppmerksomhet og annerkjennelse, og at det ikke skapes oppmerksomhet rundt menneskerettighetsbrudd i landet. </a:t>
            </a:r>
          </a:p>
          <a:p>
            <a:pPr marL="171450" indent="-171450">
              <a:buFont typeface="Arial" panose="020B0604020202020204" pitchFamily="34" charset="0"/>
              <a:buChar char="•"/>
            </a:pPr>
            <a:r>
              <a:rPr lang="nb-NO" noProof="0" dirty="0"/>
              <a:t>Kinesiske myndigheter bruker vinter OL til sportsvasking. De vil vise seg frem for resten av verden som en vellykket verdensleder, uten fokus på grove menneskerettighetsbrudd. </a:t>
            </a:r>
            <a:r>
              <a:rPr lang="nb-NO" sz="1800" b="0" i="0" u="none" strike="noStrike" baseline="0" dirty="0">
                <a:latin typeface="Trade Gothic LT Com Light"/>
              </a:rPr>
              <a:t>De ønsker å bygge prestisje internasjonalt, og samhold og stolthet i sin egen befolkning. </a:t>
            </a:r>
          </a:p>
          <a:p>
            <a:pPr marL="171450" indent="-171450">
              <a:buFont typeface="Arial" panose="020B0604020202020204" pitchFamily="34" charset="0"/>
              <a:buChar char="•"/>
            </a:pPr>
            <a:endParaRPr lang="nb-NO" sz="1800" b="0" i="0" u="none" strike="noStrike" baseline="0" dirty="0">
              <a:latin typeface="Trade Gothic LT Com Light"/>
            </a:endParaRPr>
          </a:p>
          <a:p>
            <a:pPr marL="0" indent="0">
              <a:buFont typeface="Arial" panose="020B0604020202020204" pitchFamily="34" charset="0"/>
              <a:buNone/>
            </a:pPr>
            <a:endParaRPr lang="nb-NO" sz="1800" b="0" i="0" u="none" strike="noStrike" baseline="0" dirty="0">
              <a:latin typeface="Trade Gothic LT Com Light"/>
            </a:endParaRPr>
          </a:p>
          <a:p>
            <a:pPr marL="171450" indent="-171450">
              <a:buFont typeface="Arial" panose="020B0604020202020204" pitchFamily="34" charset="0"/>
              <a:buChar char="•"/>
            </a:pPr>
            <a:endParaRPr lang="nb-NO" sz="1800" b="0" i="0" u="none" strike="noStrike" baseline="0" dirty="0">
              <a:latin typeface="Trade Gothic LT Com Light"/>
            </a:endParaRPr>
          </a:p>
          <a:p>
            <a:pPr marL="171450" indent="-171450">
              <a:buFont typeface="Arial" panose="020B0604020202020204" pitchFamily="34" charset="0"/>
              <a:buChar char="•"/>
            </a:pPr>
            <a:endParaRPr lang="nb-NO" sz="1800" b="0" i="0" u="none" strike="noStrike" baseline="0" noProof="0" dirty="0">
              <a:latin typeface="Trade Gothic LT Com Light"/>
            </a:endParaRPr>
          </a:p>
          <a:p>
            <a:pPr marL="171450" indent="-171450">
              <a:buFont typeface="Arial" panose="020B0604020202020204" pitchFamily="34" charset="0"/>
              <a:buChar char="•"/>
            </a:pPr>
            <a:endParaRPr lang="nb-NO" noProof="0" dirty="0"/>
          </a:p>
          <a:p>
            <a:endParaRPr lang="nb-NO" noProof="0"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A83D6-8AF6-3D4B-9EFC-43021A75D9C7}"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7467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noProof="0" dirty="0">
                <a:solidFill>
                  <a:schemeClr val="tx2"/>
                </a:solidFill>
              </a:rPr>
              <a:t>Menneskerettigheter</a:t>
            </a:r>
            <a:r>
              <a:rPr lang="nb-NO" sz="1200" noProof="0" dirty="0"/>
              <a:t> </a:t>
            </a:r>
            <a:r>
              <a:rPr lang="nb-NO" sz="1200" noProof="0" dirty="0">
                <a:solidFill>
                  <a:schemeClr val="tx1"/>
                </a:solidFill>
              </a:rPr>
              <a:t>er rettigheter alle har, bare fordi de er mennesker. Det gjelder for eksempel retten til et sted å bo, til å ikke bli torturert, eller som vi skal snakke om nå – retten til si det man vil.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noProof="0" dirty="0"/>
              <a:t>Ytringsfrihet</a:t>
            </a:r>
            <a:r>
              <a:rPr lang="nb-NO" sz="1200" noProof="0" dirty="0"/>
              <a:t> er retten til å si det du mener, uten av frykt for å bli straffet eller overvåket. </a:t>
            </a:r>
          </a:p>
          <a:p>
            <a:pPr>
              <a:buFont typeface="Arial" panose="020B0604020202020204" pitchFamily="34" charset="0"/>
              <a:buNone/>
            </a:pPr>
            <a:r>
              <a:rPr lang="nb-NO" sz="1200" noProof="0" dirty="0"/>
              <a:t>Det inkluderer retten til å gi, motta og søke informasjon</a:t>
            </a:r>
          </a:p>
          <a:p>
            <a:pPr>
              <a:buFont typeface="Arial" panose="020B0604020202020204" pitchFamily="34" charset="0"/>
              <a:buNone/>
            </a:pPr>
            <a:endParaRPr lang="nb-NO" sz="1200" noProof="0" dirty="0"/>
          </a:p>
          <a:p>
            <a:pPr>
              <a:buFont typeface="Arial" panose="020B0604020202020204" pitchFamily="34" charset="0"/>
              <a:buNone/>
            </a:pPr>
            <a:r>
              <a:rPr lang="nb-NO" sz="1200" noProof="0" dirty="0"/>
              <a:t>Ytringsfriheten er ikke absolutt, men den kan kun begrenses når det er nødvendig for å beskytte andre rettigheter. For eksempel er det ikke ytringsfrihet å true noen eller hatefulle ytringer.</a:t>
            </a:r>
          </a:p>
          <a:p>
            <a:pPr>
              <a:buFont typeface="Arial" panose="020B0604020202020204" pitchFamily="34" charset="0"/>
              <a:buNone/>
            </a:pPr>
            <a:endParaRPr lang="nb-NO" sz="1200" noProof="0" dirty="0"/>
          </a:p>
          <a:p>
            <a:pPr>
              <a:buFont typeface="Arial" panose="020B0604020202020204" pitchFamily="34" charset="0"/>
              <a:buNone/>
            </a:pPr>
            <a:endParaRPr lang="nb-NO" sz="1200" noProof="0" dirty="0"/>
          </a:p>
          <a:p>
            <a:endParaRPr lang="nb-NO" noProof="0" dirty="0"/>
          </a:p>
        </p:txBody>
      </p:sp>
      <p:sp>
        <p:nvSpPr>
          <p:cNvPr id="4" name="Plassholder for lysbildenummer 3"/>
          <p:cNvSpPr>
            <a:spLocks noGrp="1"/>
          </p:cNvSpPr>
          <p:nvPr>
            <p:ph type="sldNum" sz="quarter" idx="5"/>
          </p:nvPr>
        </p:nvSpPr>
        <p:spPr/>
        <p:txBody>
          <a:bodyPr/>
          <a:lstStyle/>
          <a:p>
            <a:fld id="{8C723E1B-39C6-4211-8DDD-31A72AA491D3}" type="slidenum">
              <a:rPr lang="nb-NO" smtClean="0"/>
              <a:t>3</a:t>
            </a:fld>
            <a:endParaRPr lang="nb-NO"/>
          </a:p>
        </p:txBody>
      </p:sp>
    </p:spTree>
    <p:extLst>
      <p:ext uri="{BB962C8B-B14F-4D97-AF65-F5344CB8AC3E}">
        <p14:creationId xmlns:p14="http://schemas.microsoft.com/office/powerpoint/2010/main" val="1756448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b="0" i="0" noProof="0" dirty="0">
                <a:solidFill>
                  <a:srgbClr val="000000"/>
                </a:solidFill>
                <a:effectLst/>
                <a:latin typeface="Calibri" panose="020F0502020204030204" pitchFamily="34" charset="0"/>
              </a:rPr>
              <a:t>I Kina er det dessverre svært farlig å si det man mener, hvis det man sier er kritisk til myndighetene som styrer landet. </a:t>
            </a: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r>
              <a:rPr lang="nb-NO" sz="1800" b="1" i="0" noProof="0" dirty="0">
                <a:solidFill>
                  <a:srgbClr val="000000"/>
                </a:solidFill>
                <a:effectLst/>
                <a:latin typeface="Calibri" panose="020F0502020204030204" pitchFamily="34" charset="0"/>
              </a:rPr>
              <a:t>Hva er sensur? Blokkering eller fjerning av innhold som staten ikke ønsker at befolkningen skal se. </a:t>
            </a:r>
          </a:p>
          <a:p>
            <a:pPr>
              <a:lnSpc>
                <a:spcPct val="107000"/>
              </a:lnSpc>
              <a:spcAft>
                <a:spcPts val="800"/>
              </a:spcAft>
            </a:pPr>
            <a:r>
              <a:rPr lang="nb-NO" sz="1800" b="1" i="0" noProof="0" dirty="0">
                <a:solidFill>
                  <a:srgbClr val="000000"/>
                </a:solidFill>
                <a:effectLst/>
                <a:latin typeface="Calibri" panose="020F0502020204030204" pitchFamily="34" charset="0"/>
              </a:rPr>
              <a:t>Sensur</a:t>
            </a:r>
            <a:r>
              <a:rPr lang="nb-NO" sz="1800" b="0" i="0" noProof="0" dirty="0">
                <a:solidFill>
                  <a:srgbClr val="000000"/>
                </a:solidFill>
                <a:effectLst/>
                <a:latin typeface="Calibri" panose="020F0502020204030204" pitchFamily="34" charset="0"/>
              </a:rPr>
              <a:t>: Kinesiske myndigheter sensurerer tusenvis av nettsider, og sosiale medier er blokkert. Informasjon som vurderes å være for kritisk til staten blir fjernet, og de som kritiserer staten kan få strenge straffer. </a:t>
            </a: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r>
              <a:rPr lang="nb-NO" sz="1800" b="1" i="0" noProof="0" dirty="0">
                <a:solidFill>
                  <a:srgbClr val="000000"/>
                </a:solidFill>
                <a:effectLst/>
                <a:latin typeface="Calibri" panose="020F0502020204030204" pitchFamily="34" charset="0"/>
              </a:rPr>
              <a:t>Overvåkning</a:t>
            </a:r>
            <a:r>
              <a:rPr lang="nb-NO" sz="1800" b="0" i="0" noProof="0" dirty="0">
                <a:solidFill>
                  <a:srgbClr val="000000"/>
                </a:solidFill>
                <a:effectLst/>
                <a:latin typeface="Calibri" panose="020F0502020204030204" pitchFamily="34" charset="0"/>
              </a:rPr>
              <a:t>: kinesiske myndigheter bruker ulike former for teknologi til å overvåke hva befolkningen sier å gjør, både på nett og i virkeligheten (</a:t>
            </a:r>
            <a:r>
              <a:rPr lang="nb-NO" sz="1800" b="0" i="0" noProof="0" dirty="0" err="1">
                <a:solidFill>
                  <a:srgbClr val="000000"/>
                </a:solidFill>
                <a:effectLst/>
                <a:latin typeface="Calibri" panose="020F0502020204030204" pitchFamily="34" charset="0"/>
              </a:rPr>
              <a:t>irl</a:t>
            </a:r>
            <a:r>
              <a:rPr lang="nb-NO" sz="1800" b="0" i="0" noProof="0" dirty="0">
                <a:solidFill>
                  <a:srgbClr val="000000"/>
                </a:solidFill>
                <a:effectLst/>
                <a:latin typeface="Calibri" panose="020F0502020204030204" pitchFamily="34" charset="0"/>
              </a:rPr>
              <a:t>). Om man bor i en storby eller liten landsby, er man konstant under observasjon både på nett og utenfor. </a:t>
            </a: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r>
              <a:rPr lang="nb-NO" sz="1800" b="0" i="0" noProof="0" dirty="0">
                <a:solidFill>
                  <a:srgbClr val="000000"/>
                </a:solidFill>
                <a:effectLst/>
                <a:latin typeface="Calibri" panose="020F0502020204030204" pitchFamily="34" charset="0"/>
              </a:rPr>
              <a:t>Gjennom den strenge kontrollen kan kinesiske myndigheter bestemme hva den kinesiske befolkningen kan se av verden og hva de kan si om den. Og hva resten av verden får vite om hva som skjer inne i Kina. </a:t>
            </a: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r>
              <a:rPr lang="nb-NO" sz="1800" b="1" i="0" noProof="0" dirty="0">
                <a:solidFill>
                  <a:srgbClr val="000000"/>
                </a:solidFill>
                <a:effectLst/>
                <a:latin typeface="Calibri" panose="020F0502020204030204" pitchFamily="34" charset="0"/>
              </a:rPr>
              <a:t>Nå skal vi gi deg 1/2/3/4/5 eksempler på personer i Kina som straffes for å bruke stemmen sin…. </a:t>
            </a:r>
            <a:r>
              <a:rPr lang="nb-NO" sz="1800" b="0" i="0" noProof="0" dirty="0">
                <a:solidFill>
                  <a:srgbClr val="000000"/>
                </a:solidFill>
                <a:effectLst/>
                <a:latin typeface="Calibri" panose="020F0502020204030204" pitchFamily="34" charset="0"/>
              </a:rPr>
              <a:t>(velg selv hvor mange av enkeltpersonene på de neste </a:t>
            </a:r>
            <a:r>
              <a:rPr lang="nb-NO" sz="1800" b="0" i="0" noProof="0" dirty="0" err="1">
                <a:solidFill>
                  <a:srgbClr val="000000"/>
                </a:solidFill>
                <a:effectLst/>
                <a:latin typeface="Calibri" panose="020F0502020204030204" pitchFamily="34" charset="0"/>
              </a:rPr>
              <a:t>slidene</a:t>
            </a:r>
            <a:r>
              <a:rPr lang="nb-NO" sz="1800" b="0" i="0" noProof="0" dirty="0">
                <a:solidFill>
                  <a:srgbClr val="000000"/>
                </a:solidFill>
                <a:effectLst/>
                <a:latin typeface="Calibri" panose="020F0502020204030204" pitchFamily="34" charset="0"/>
              </a:rPr>
              <a:t> som du ønsker å prate om) Til barn anbefales å holde seg til en sak – gjerne Zhang </a:t>
            </a:r>
            <a:r>
              <a:rPr lang="nb-NO" sz="1800" b="0" i="0" noProof="0" dirty="0" err="1">
                <a:solidFill>
                  <a:srgbClr val="000000"/>
                </a:solidFill>
                <a:effectLst/>
                <a:latin typeface="Calibri" panose="020F0502020204030204" pitchFamily="34" charset="0"/>
              </a:rPr>
              <a:t>Zhan</a:t>
            </a:r>
            <a:r>
              <a:rPr lang="nb-NO" sz="1800" b="0" i="0" noProof="0" dirty="0">
                <a:solidFill>
                  <a:srgbClr val="000000"/>
                </a:solidFill>
                <a:effectLst/>
                <a:latin typeface="Calibri" panose="020F0502020204030204" pitchFamily="34" charset="0"/>
              </a:rPr>
              <a:t> som er lett å formidle. </a:t>
            </a: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nSpc>
                <a:spcPct val="107000"/>
              </a:lnSpc>
              <a:spcAft>
                <a:spcPts val="800"/>
              </a:spcAft>
            </a:pPr>
            <a:endParaRPr lang="nb-NO" sz="1800" b="0" i="0" noProof="0" dirty="0">
              <a:solidFill>
                <a:srgbClr val="000000"/>
              </a:solidFill>
              <a:effectLst/>
              <a:latin typeface="Calibri" panose="020F0502020204030204" pitchFamily="34" charset="0"/>
            </a:endParaRPr>
          </a:p>
          <a:p>
            <a:pPr algn="l" rtl="0" fontAlgn="base"/>
            <a:r>
              <a:rPr lang="nb-NO" sz="1800" b="0" i="0" noProof="0" dirty="0">
                <a:solidFill>
                  <a:srgbClr val="000000"/>
                </a:solidFill>
                <a:effectLst/>
                <a:latin typeface="Calibri" panose="020F0502020204030204" pitchFamily="34" charset="0"/>
              </a:rPr>
              <a:t> </a:t>
            </a:r>
            <a:endParaRPr lang="nb-NO" sz="2800" b="0" i="0" noProof="0" dirty="0">
              <a:solidFill>
                <a:srgbClr val="000000"/>
              </a:solidFill>
              <a:effectLst/>
              <a:latin typeface="Segoe UI" panose="020B0502040204020203" pitchFamily="34" charset="0"/>
            </a:endParaRPr>
          </a:p>
          <a:p>
            <a:pPr>
              <a:lnSpc>
                <a:spcPct val="107000"/>
              </a:lnSpc>
              <a:spcAft>
                <a:spcPts val="800"/>
              </a:spcAft>
            </a:pPr>
            <a:endParaRPr lang="nb-NO" sz="1800" noProof="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A83D6-8AF6-3D4B-9EFC-43021A75D9C7}"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9839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kern="1200" noProof="0" dirty="0">
                <a:solidFill>
                  <a:srgbClr val="000000"/>
                </a:solidFill>
                <a:effectLst/>
                <a:latin typeface="Calibri" panose="020F0502020204030204" pitchFamily="34" charset="0"/>
                <a:ea typeface="+mn-ea"/>
                <a:cs typeface="+mn-cs"/>
              </a:rPr>
              <a:t>Zhang </a:t>
            </a:r>
            <a:r>
              <a:rPr lang="nb-NO" sz="1800" b="0" i="0" kern="1200" noProof="0" dirty="0" err="1">
                <a:solidFill>
                  <a:srgbClr val="000000"/>
                </a:solidFill>
                <a:effectLst/>
                <a:latin typeface="Calibri" panose="020F0502020204030204" pitchFamily="34" charset="0"/>
                <a:ea typeface="+mn-ea"/>
                <a:cs typeface="+mn-cs"/>
              </a:rPr>
              <a:t>Zhan</a:t>
            </a:r>
            <a:r>
              <a:rPr lang="nb-NO" sz="1800" b="0" i="0" kern="1200" noProof="0" dirty="0">
                <a:solidFill>
                  <a:srgbClr val="000000"/>
                </a:solidFill>
                <a:effectLst/>
                <a:latin typeface="Calibri" panose="020F0502020204030204" pitchFamily="34" charset="0"/>
                <a:ea typeface="+mn-ea"/>
                <a:cs typeface="+mn-cs"/>
              </a:rPr>
              <a:t> er en </a:t>
            </a:r>
            <a:r>
              <a:rPr lang="nb-NO" sz="1800" b="0" i="0" kern="1200" noProof="0" dirty="0" err="1">
                <a:solidFill>
                  <a:srgbClr val="000000"/>
                </a:solidFill>
                <a:effectLst/>
                <a:latin typeface="Calibri" panose="020F0502020204030204" pitchFamily="34" charset="0"/>
                <a:ea typeface="+mn-ea"/>
                <a:cs typeface="+mn-cs"/>
              </a:rPr>
              <a:t>grasrotsjournalist</a:t>
            </a:r>
            <a:r>
              <a:rPr lang="nb-NO" sz="1800" b="0" i="0" kern="1200" noProof="0" dirty="0">
                <a:solidFill>
                  <a:srgbClr val="000000"/>
                </a:solidFill>
                <a:effectLst/>
                <a:latin typeface="Calibri" panose="020F0502020204030204" pitchFamily="34" charset="0"/>
                <a:ea typeface="+mn-ea"/>
                <a:cs typeface="+mn-cs"/>
              </a:rPr>
              <a:t> (det vil si en uavhengig journalist som ikke jobber i statskontrollert media)  som i februar 2020 reiste til Wuhan, den kinesiske byen der </a:t>
            </a:r>
            <a:r>
              <a:rPr lang="nb-NO" sz="1800" b="0" i="0" kern="1200" noProof="0" dirty="0" err="1">
                <a:solidFill>
                  <a:srgbClr val="000000"/>
                </a:solidFill>
                <a:effectLst/>
                <a:latin typeface="Calibri" panose="020F0502020204030204" pitchFamily="34" charset="0"/>
                <a:ea typeface="+mn-ea"/>
                <a:cs typeface="+mn-cs"/>
              </a:rPr>
              <a:t>koronaviruset</a:t>
            </a:r>
            <a:r>
              <a:rPr lang="nb-NO" sz="1800" b="0" i="0" kern="1200" noProof="0" dirty="0">
                <a:solidFill>
                  <a:srgbClr val="000000"/>
                </a:solidFill>
                <a:effectLst/>
                <a:latin typeface="Calibri" panose="020F0502020204030204" pitchFamily="34" charset="0"/>
                <a:ea typeface="+mn-ea"/>
                <a:cs typeface="+mn-cs"/>
              </a:rPr>
              <a:t> først hadde blitt oppdaget. Gjennom sosiale mediekanaler som </a:t>
            </a:r>
            <a:r>
              <a:rPr lang="nb-NO" sz="1800" b="0" i="0" kern="1200" noProof="0" dirty="0" err="1">
                <a:solidFill>
                  <a:srgbClr val="000000"/>
                </a:solidFill>
                <a:effectLst/>
                <a:latin typeface="Calibri" panose="020F0502020204030204" pitchFamily="34" charset="0"/>
                <a:ea typeface="+mn-ea"/>
                <a:cs typeface="+mn-cs"/>
              </a:rPr>
              <a:t>YouTube</a:t>
            </a:r>
            <a:r>
              <a:rPr lang="nb-NO" sz="1800" b="0" i="0" kern="1200" noProof="0" dirty="0">
                <a:solidFill>
                  <a:srgbClr val="000000"/>
                </a:solidFill>
                <a:effectLst/>
                <a:latin typeface="Calibri" panose="020F0502020204030204" pitchFamily="34" charset="0"/>
                <a:ea typeface="+mn-ea"/>
                <a:cs typeface="+mn-cs"/>
              </a:rPr>
              <a:t>, </a:t>
            </a:r>
            <a:r>
              <a:rPr lang="nb-NO" sz="1800" b="0" i="0" kern="1200" noProof="0" dirty="0" err="1">
                <a:solidFill>
                  <a:srgbClr val="000000"/>
                </a:solidFill>
                <a:effectLst/>
                <a:latin typeface="Calibri" panose="020F0502020204030204" pitchFamily="34" charset="0"/>
                <a:ea typeface="+mn-ea"/>
                <a:cs typeface="+mn-cs"/>
              </a:rPr>
              <a:t>Twitter</a:t>
            </a:r>
            <a:r>
              <a:rPr lang="nb-NO" sz="1800" b="0" i="0" kern="1200" noProof="0" dirty="0">
                <a:solidFill>
                  <a:srgbClr val="000000"/>
                </a:solidFill>
                <a:effectLst/>
                <a:latin typeface="Calibri" panose="020F0502020204030204" pitchFamily="34" charset="0"/>
                <a:ea typeface="+mn-ea"/>
                <a:cs typeface="+mn-cs"/>
              </a:rPr>
              <a:t> og WeChat fortalte hun om hvordan familier til personer som ble syke eller døde med </a:t>
            </a:r>
            <a:r>
              <a:rPr lang="nb-NO" sz="1800" b="0" i="0" kern="1200" noProof="0" dirty="0" err="1">
                <a:solidFill>
                  <a:srgbClr val="000000"/>
                </a:solidFill>
                <a:effectLst/>
                <a:latin typeface="Calibri" panose="020F0502020204030204" pitchFamily="34" charset="0"/>
                <a:ea typeface="+mn-ea"/>
                <a:cs typeface="+mn-cs"/>
              </a:rPr>
              <a:t>Covid</a:t>
            </a:r>
            <a:r>
              <a:rPr lang="nb-NO" sz="1800" b="0" i="0" kern="1200" noProof="0" dirty="0">
                <a:solidFill>
                  <a:srgbClr val="000000"/>
                </a:solidFill>
                <a:effectLst/>
                <a:latin typeface="Calibri" panose="020F0502020204030204" pitchFamily="34" charset="0"/>
                <a:ea typeface="+mn-ea"/>
                <a:cs typeface="+mn-cs"/>
              </a:rPr>
              <a:t> 19, ble trakassert av myndighetene for at de ikke skulle fortelle verden om det, og om hvordan journalister ble sendt i fengsel fordi de rapporterte om korona. </a:t>
            </a:r>
          </a:p>
          <a:p>
            <a:pPr algn="l" rtl="0" fontAlgn="base"/>
            <a:endParaRPr lang="nb-NO" sz="2800" b="0" i="0" noProof="0" dirty="0">
              <a:solidFill>
                <a:srgbClr val="000000"/>
              </a:solidFill>
              <a:effectLst/>
              <a:latin typeface="Segoe UI" panose="020B0502040204020203" pitchFamily="34" charset="0"/>
            </a:endParaRPr>
          </a:p>
          <a:p>
            <a:pPr algn="l" rtl="0" fontAlgn="base"/>
            <a:r>
              <a:rPr lang="nb-NO" sz="1800" b="0" i="0" noProof="0" dirty="0">
                <a:solidFill>
                  <a:srgbClr val="000000"/>
                </a:solidFill>
                <a:effectLst/>
                <a:latin typeface="Calibri" panose="020F0502020204030204" pitchFamily="34" charset="0"/>
              </a:rPr>
              <a:t>I mai 2020 ble Zhang </a:t>
            </a:r>
            <a:r>
              <a:rPr lang="nb-NO" sz="1800" b="0" i="0" noProof="0" dirty="0" err="1">
                <a:solidFill>
                  <a:srgbClr val="000000"/>
                </a:solidFill>
                <a:effectLst/>
                <a:latin typeface="Calibri" panose="020F0502020204030204" pitchFamily="34" charset="0"/>
              </a:rPr>
              <a:t>Zhan</a:t>
            </a:r>
            <a:r>
              <a:rPr lang="nb-NO" sz="1800" b="0" i="0" noProof="0" dirty="0">
                <a:solidFill>
                  <a:srgbClr val="000000"/>
                </a:solidFill>
                <a:effectLst/>
                <a:latin typeface="Calibri" panose="020F0502020204030204" pitchFamily="34" charset="0"/>
              </a:rPr>
              <a:t> arrestert. I slutten av desember ble hun dømt til fire års fengsel.</a:t>
            </a:r>
          </a:p>
          <a:p>
            <a:pPr algn="l" rtl="0" fontAlgn="base"/>
            <a:endParaRPr lang="nb-NO" sz="1800" b="1" i="0" noProof="0" dirty="0">
              <a:solidFill>
                <a:srgbClr val="000000"/>
              </a:solidFill>
              <a:effectLst/>
              <a:latin typeface="Calibri" panose="020F0502020204030204" pitchFamily="34" charset="0"/>
            </a:endParaRPr>
          </a:p>
          <a:p>
            <a:pPr algn="l" rtl="0" fontAlgn="base"/>
            <a:endParaRPr lang="nb-NO" sz="1800" b="1" i="0" noProof="0" dirty="0">
              <a:solidFill>
                <a:srgbClr val="000000"/>
              </a:solidFill>
              <a:effectLst/>
              <a:latin typeface="Calibri" panose="020F0502020204030204" pitchFamily="34" charset="0"/>
            </a:endParaRPr>
          </a:p>
        </p:txBody>
      </p:sp>
      <p:sp>
        <p:nvSpPr>
          <p:cNvPr id="4" name="Plassholder for lysbildenummer 3"/>
          <p:cNvSpPr>
            <a:spLocks noGrp="1"/>
          </p:cNvSpPr>
          <p:nvPr>
            <p:ph type="sldNum" sz="quarter" idx="5"/>
          </p:nvPr>
        </p:nvSpPr>
        <p:spPr/>
        <p:txBody>
          <a:bodyPr/>
          <a:lstStyle/>
          <a:p>
            <a:fld id="{CABA83D6-8AF6-3D4B-9EFC-43021A75D9C7}" type="slidenum">
              <a:rPr lang="nb-NO" smtClean="0"/>
              <a:pPr/>
              <a:t>5</a:t>
            </a:fld>
            <a:endParaRPr lang="nb-NO" dirty="0"/>
          </a:p>
        </p:txBody>
      </p:sp>
    </p:spTree>
    <p:extLst>
      <p:ext uri="{BB962C8B-B14F-4D97-AF65-F5344CB8AC3E}">
        <p14:creationId xmlns:p14="http://schemas.microsoft.com/office/powerpoint/2010/main" val="176812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err="1">
                <a:solidFill>
                  <a:srgbClr val="000000"/>
                </a:solidFill>
                <a:effectLst/>
                <a:latin typeface="Calibri" panose="020F0502020204030204" pitchFamily="34" charset="0"/>
              </a:rPr>
              <a:t>Ilham</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Tohti</a:t>
            </a:r>
            <a:r>
              <a:rPr lang="nb-NO" sz="1800" b="0" i="0" dirty="0">
                <a:solidFill>
                  <a:srgbClr val="000000"/>
                </a:solidFill>
                <a:effectLst/>
                <a:latin typeface="Calibri" panose="020F0502020204030204" pitchFamily="34" charset="0"/>
              </a:rPr>
              <a:t> var professor i økonomi på et universitet i Kina. Han jobbet for å øke forståelsen mellom to befolkningsgrupper i Kina: uigurene, som er en muslimsk minoritet og </a:t>
            </a:r>
            <a:r>
              <a:rPr lang="nb-NO" sz="1800" b="0" i="0" dirty="0" err="1">
                <a:solidFill>
                  <a:srgbClr val="000000"/>
                </a:solidFill>
                <a:effectLst/>
                <a:latin typeface="Calibri" panose="020F0502020204030204" pitchFamily="34" charset="0"/>
              </a:rPr>
              <a:t>han-kinesere</a:t>
            </a:r>
            <a:r>
              <a:rPr lang="nb-NO" sz="1800" b="0" i="0" dirty="0">
                <a:solidFill>
                  <a:srgbClr val="000000"/>
                </a:solidFill>
                <a:effectLst/>
                <a:latin typeface="Calibri" panose="020F0502020204030204" pitchFamily="34" charset="0"/>
              </a:rPr>
              <a:t> som er majoritetsbefolkningen (de det bor flest av) i Kina. Han opprettet blant annet en nettside der han skrev om menneskerettighetsbrudd. Nettsiden ble stengt flere ganger, og 9 2014 ble han dømt til livstid i fengsel. Familien hans har ikke hørt fra ham på flere år, og vet ikke hvor han er eller hvordan han har det. </a:t>
            </a:r>
          </a:p>
          <a:p>
            <a:pPr algn="l" rtl="0" fontAlgn="base"/>
            <a:endParaRPr lang="nb-NO" sz="1800" b="0" i="0" dirty="0">
              <a:solidFill>
                <a:srgbClr val="000000"/>
              </a:solidFill>
              <a:effectLst/>
              <a:latin typeface="Calibri" panose="020F0502020204030204" pitchFamily="34" charset="0"/>
            </a:endParaRPr>
          </a:p>
          <a:p>
            <a:pPr algn="l" rtl="0" fontAlgn="base"/>
            <a:endParaRPr lang="en-US" sz="1800" b="1" i="0"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Calibri" panose="020F0502020204030204" pitchFamily="34" charset="0"/>
            </a:endParaRPr>
          </a:p>
          <a:p>
            <a:pPr algn="l" rtl="0" fontAlgn="base"/>
            <a:endParaRPr lang="en-US" sz="1800" b="1" i="0" u="sng"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BA83D6-8AF6-3D4B-9EFC-43021A75D9C7}" type="slidenum">
              <a:rPr kumimoji="0" lang="nb-NO"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9456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Gao </a:t>
            </a:r>
            <a:r>
              <a:rPr lang="nb-NO" sz="1800" b="0" i="0" dirty="0" err="1">
                <a:solidFill>
                  <a:srgbClr val="000000"/>
                </a:solidFill>
                <a:effectLst/>
                <a:latin typeface="Calibri" panose="020F0502020204030204" pitchFamily="34" charset="0"/>
              </a:rPr>
              <a:t>Zhisheng</a:t>
            </a:r>
            <a:r>
              <a:rPr lang="nb-NO" sz="1800" b="0" i="0" dirty="0">
                <a:solidFill>
                  <a:srgbClr val="000000"/>
                </a:solidFill>
                <a:effectLst/>
                <a:latin typeface="Calibri" panose="020F0502020204030204" pitchFamily="34" charset="0"/>
              </a:rPr>
              <a:t> har blitt omtalt som Kinas tøffeste advokat for sitt arbeid for menneskerettighetene. </a:t>
            </a:r>
          </a:p>
          <a:p>
            <a:pPr algn="l" rtl="0" fontAlgn="base"/>
            <a:r>
              <a:rPr lang="nb-NO" sz="1800" b="0" i="0" dirty="0">
                <a:solidFill>
                  <a:srgbClr val="000000"/>
                </a:solidFill>
                <a:effectLst/>
                <a:latin typeface="Calibri" panose="020F0502020204030204" pitchFamily="34" charset="0"/>
              </a:rPr>
              <a:t>I mange år har han vært ute og inne i fengsel, han har vært forsvunnet, torturert, truet på livet og under overvåkning av myndighetene kun for sitt </a:t>
            </a:r>
            <a:r>
              <a:rPr lang="nb-NO" sz="1800" b="0" i="0" dirty="0" err="1">
                <a:solidFill>
                  <a:srgbClr val="000000"/>
                </a:solidFill>
                <a:effectLst/>
                <a:latin typeface="Calibri" panose="020F0502020204030204" pitchFamily="34" charset="0"/>
              </a:rPr>
              <a:t>advokatarbeide</a:t>
            </a:r>
            <a:r>
              <a:rPr lang="nb-NO" sz="1800" b="0" i="0" dirty="0">
                <a:solidFill>
                  <a:srgbClr val="000000"/>
                </a:solidFill>
                <a:effectLst/>
                <a:latin typeface="Calibri" panose="020F0502020204030204" pitchFamily="34" charset="0"/>
              </a:rPr>
              <a:t>. </a:t>
            </a:r>
          </a:p>
          <a:p>
            <a:pPr algn="l" rtl="0" fontAlgn="base"/>
            <a:endParaRPr lang="nb-NO" sz="1800" b="0" i="0"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nb-NO" sz="1800" b="0" i="0" dirty="0">
                <a:solidFill>
                  <a:srgbClr val="000000"/>
                </a:solidFill>
                <a:effectLst/>
                <a:latin typeface="Calibri" panose="020F0502020204030204" pitchFamily="34" charset="0"/>
              </a:rPr>
              <a:t>I 2016 skrev Gao </a:t>
            </a:r>
            <a:r>
              <a:rPr lang="nb-NO" sz="1800" b="0" i="0" dirty="0" err="1">
                <a:solidFill>
                  <a:srgbClr val="000000"/>
                </a:solidFill>
                <a:effectLst/>
                <a:latin typeface="Calibri" panose="020F0502020204030204" pitchFamily="34" charset="0"/>
              </a:rPr>
              <a:t>Zhisheng</a:t>
            </a:r>
            <a:r>
              <a:rPr lang="nb-NO" sz="1800" b="0" i="0" dirty="0">
                <a:solidFill>
                  <a:srgbClr val="000000"/>
                </a:solidFill>
                <a:effectLst/>
                <a:latin typeface="Calibri" panose="020F0502020204030204" pitchFamily="34" charset="0"/>
              </a:rPr>
              <a:t> en bok der han blant annet beskrev behandlingen han opplevde i fengsel. Kort tid etter ble han på nytt arrestert og forsvant. Siden har ingen sett eller hørt noe fra ham, og på grunn av hans tidligere historie må vi frykte at han er i livsfare. </a:t>
            </a:r>
          </a:p>
          <a:p>
            <a:pPr algn="l" rtl="0" fontAlgn="base"/>
            <a:endParaRPr lang="nb-NO" sz="1800" b="0" i="0" dirty="0">
              <a:solidFill>
                <a:srgbClr val="000000"/>
              </a:solidFill>
              <a:effectLst/>
              <a:latin typeface="Calibri" panose="020F0502020204030204" pitchFamily="34" charset="0"/>
            </a:endParaRPr>
          </a:p>
          <a:p>
            <a:endParaRPr lang="nb-NO" dirty="0"/>
          </a:p>
        </p:txBody>
      </p:sp>
      <p:sp>
        <p:nvSpPr>
          <p:cNvPr id="4" name="Plassholder for lysbildenummer 3"/>
          <p:cNvSpPr>
            <a:spLocks noGrp="1"/>
          </p:cNvSpPr>
          <p:nvPr>
            <p:ph type="sldNum" sz="quarter" idx="5"/>
          </p:nvPr>
        </p:nvSpPr>
        <p:spPr/>
        <p:txBody>
          <a:bodyPr/>
          <a:lstStyle/>
          <a:p>
            <a:fld id="{8C723E1B-39C6-4211-8DDD-31A72AA491D3}" type="slidenum">
              <a:rPr lang="nb-NO" smtClean="0"/>
              <a:t>7</a:t>
            </a:fld>
            <a:endParaRPr lang="nb-NO"/>
          </a:p>
        </p:txBody>
      </p:sp>
    </p:spTree>
    <p:extLst>
      <p:ext uri="{BB962C8B-B14F-4D97-AF65-F5344CB8AC3E}">
        <p14:creationId xmlns:p14="http://schemas.microsoft.com/office/powerpoint/2010/main" val="946252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Menneskerettighetsforkjemperen Li </a:t>
            </a:r>
            <a:r>
              <a:rPr lang="nb-NO" sz="1800" b="0" i="0" dirty="0" err="1">
                <a:solidFill>
                  <a:srgbClr val="000000"/>
                </a:solidFill>
                <a:effectLst/>
                <a:latin typeface="Calibri" panose="020F0502020204030204" pitchFamily="34" charset="0"/>
              </a:rPr>
              <a:t>Qiaochu</a:t>
            </a:r>
            <a:r>
              <a:rPr lang="nb-NO" sz="1800" b="0" i="0" dirty="0">
                <a:solidFill>
                  <a:srgbClr val="000000"/>
                </a:solidFill>
                <a:effectLst/>
                <a:latin typeface="Calibri" panose="020F0502020204030204" pitchFamily="34" charset="0"/>
              </a:rPr>
              <a:t> blitt arrestert og </a:t>
            </a:r>
            <a:r>
              <a:rPr lang="nb-NO" sz="1800" b="0" i="0" dirty="0" err="1">
                <a:solidFill>
                  <a:srgbClr val="000000"/>
                </a:solidFill>
                <a:effectLst/>
                <a:latin typeface="Calibri" panose="020F0502020204030204" pitchFamily="34" charset="0"/>
              </a:rPr>
              <a:t>trakkasert</a:t>
            </a:r>
            <a:r>
              <a:rPr lang="nb-NO" sz="1800" b="0" i="0" dirty="0">
                <a:solidFill>
                  <a:srgbClr val="000000"/>
                </a:solidFill>
                <a:effectLst/>
                <a:latin typeface="Calibri" panose="020F0502020204030204" pitchFamily="34" charset="0"/>
              </a:rPr>
              <a:t> flere ganger for sitt arbeide med </a:t>
            </a:r>
            <a:r>
              <a:rPr lang="nb-NO" sz="1800" b="0" i="0" dirty="0" err="1">
                <a:solidFill>
                  <a:srgbClr val="000000"/>
                </a:solidFill>
                <a:effectLst/>
                <a:latin typeface="Calibri" panose="020F0502020204030204" pitchFamily="34" charset="0"/>
              </a:rPr>
              <a:t>med</a:t>
            </a:r>
            <a:r>
              <a:rPr lang="nb-NO" sz="1800" b="0" i="0" dirty="0">
                <a:solidFill>
                  <a:srgbClr val="000000"/>
                </a:solidFill>
                <a:effectLst/>
                <a:latin typeface="Calibri" panose="020F0502020204030204" pitchFamily="34" charset="0"/>
              </a:rPr>
              <a:t> rettighetene til kvinner, arbeidere og fattige i Kina. </a:t>
            </a:r>
          </a:p>
          <a:p>
            <a:pPr algn="l" rtl="0" fontAlgn="base"/>
            <a:r>
              <a:rPr lang="nb-NO" sz="1800" b="0" i="0" dirty="0">
                <a:solidFill>
                  <a:srgbClr val="000000"/>
                </a:solidFill>
                <a:effectLst/>
                <a:latin typeface="Calibri" panose="020F0502020204030204" pitchFamily="34" charset="0"/>
              </a:rPr>
              <a:t>Mannen hennes, som også er en menneskerettighetsforkjemper, ble arrestert i fjor (2020). I fengselet ble han torturert. Da Li </a:t>
            </a:r>
            <a:r>
              <a:rPr lang="nb-NO" sz="1800" b="0" i="0" dirty="0" err="1">
                <a:solidFill>
                  <a:srgbClr val="000000"/>
                </a:solidFill>
                <a:effectLst/>
                <a:latin typeface="Calibri" panose="020F0502020204030204" pitchFamily="34" charset="0"/>
              </a:rPr>
              <a:t>Qiaochu</a:t>
            </a:r>
            <a:r>
              <a:rPr lang="nb-NO" sz="1800" b="0" i="0" dirty="0">
                <a:solidFill>
                  <a:srgbClr val="000000"/>
                </a:solidFill>
                <a:effectLst/>
                <a:latin typeface="Calibri" panose="020F0502020204030204" pitchFamily="34" charset="0"/>
              </a:rPr>
              <a:t> </a:t>
            </a:r>
          </a:p>
          <a:p>
            <a:pPr algn="l" rtl="0" fontAlgn="base"/>
            <a:endParaRPr lang="nb-NO" sz="1800" b="0" i="0" dirty="0">
              <a:solidFill>
                <a:srgbClr val="000000"/>
              </a:solidFill>
              <a:effectLst/>
              <a:latin typeface="Calibri" panose="020F0502020204030204" pitchFamily="34" charset="0"/>
            </a:endParaRPr>
          </a:p>
          <a:p>
            <a:pPr algn="l" rtl="0" fontAlgn="base"/>
            <a:endParaRPr lang="nb-NO" sz="1800" b="0" i="0" dirty="0">
              <a:solidFill>
                <a:srgbClr val="000000"/>
              </a:solidFill>
              <a:effectLst/>
              <a:latin typeface="Calibri" panose="020F0502020204030204" pitchFamily="34" charset="0"/>
            </a:endParaRPr>
          </a:p>
          <a:p>
            <a:pPr algn="l" rtl="0" fontAlgn="base"/>
            <a:r>
              <a:rPr lang="nb-NO" sz="1800" b="0" i="0" dirty="0">
                <a:solidFill>
                  <a:srgbClr val="000000"/>
                </a:solidFill>
                <a:effectLst/>
                <a:latin typeface="Calibri" panose="020F0502020204030204" pitchFamily="34" charset="0"/>
              </a:rPr>
              <a:t>har opplevd på egen kropp hvor farlig det kan være å snakke om rettferdighet og likestilling i Kina. Hennes engasjement for kvinners og arbeideres rettigheter og hennes arbeid for å beskytte fattige i Beijing mot tvangsutkastelser, har utsatt henne gjentatte ganger for trakassering fra politiet. </a:t>
            </a:r>
          </a:p>
          <a:p>
            <a:pPr algn="l" rtl="0" fontAlgn="base"/>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Etter at hennes mann ble arrestert i februar 2020, ble Li </a:t>
            </a:r>
            <a:r>
              <a:rPr lang="nb-NO" sz="1800" b="0" i="0" dirty="0" err="1">
                <a:solidFill>
                  <a:srgbClr val="000000"/>
                </a:solidFill>
                <a:effectLst/>
                <a:latin typeface="Calibri" panose="020F0502020204030204" pitchFamily="34" charset="0"/>
              </a:rPr>
              <a:t>Qiaochu</a:t>
            </a:r>
            <a:r>
              <a:rPr lang="nb-NO" sz="1800" b="0" i="0" dirty="0">
                <a:solidFill>
                  <a:srgbClr val="000000"/>
                </a:solidFill>
                <a:effectLst/>
                <a:latin typeface="Calibri" panose="020F0502020204030204" pitchFamily="34" charset="0"/>
              </a:rPr>
              <a:t> gjentatte ganger kalt inn til politiavhør. Da hun i februar 2021 offentlig kritiserte fengslingen av mannen sin og torturen som han og andre ble utsatt for, ble hun selv arrestert og siktet for å «oppfordre til undergraving av statsmakten». Hun sitter fortsatt i varetekt, uten at myndighetene har lagt frem noe bevis for at hun har gjort noe annet enn å benytte seg av sin rett til ytringsfrihet. </a:t>
            </a:r>
            <a:endParaRPr lang="nb-NO" b="0" i="0" dirty="0">
              <a:solidFill>
                <a:srgbClr val="000000"/>
              </a:solidFill>
              <a:effectLst/>
              <a:latin typeface="Segoe UI" panose="020B0502040204020203" pitchFamily="34" charset="0"/>
            </a:endParaRPr>
          </a:p>
          <a:p>
            <a:endParaRPr lang="nb-NO" dirty="0"/>
          </a:p>
        </p:txBody>
      </p:sp>
      <p:sp>
        <p:nvSpPr>
          <p:cNvPr id="4" name="Plassholder for lysbildenummer 3"/>
          <p:cNvSpPr>
            <a:spLocks noGrp="1"/>
          </p:cNvSpPr>
          <p:nvPr>
            <p:ph type="sldNum" sz="quarter" idx="5"/>
          </p:nvPr>
        </p:nvSpPr>
        <p:spPr/>
        <p:txBody>
          <a:bodyPr/>
          <a:lstStyle/>
          <a:p>
            <a:fld id="{8C723E1B-39C6-4211-8DDD-31A72AA491D3}" type="slidenum">
              <a:rPr lang="nb-NO" smtClean="0"/>
              <a:t>8</a:t>
            </a:fld>
            <a:endParaRPr lang="nb-NO"/>
          </a:p>
        </p:txBody>
      </p:sp>
    </p:spTree>
    <p:extLst>
      <p:ext uri="{BB962C8B-B14F-4D97-AF65-F5344CB8AC3E}">
        <p14:creationId xmlns:p14="http://schemas.microsoft.com/office/powerpoint/2010/main" val="3334439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rtl="0" fontAlgn="base"/>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Rinchen</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Tsultrim</a:t>
            </a:r>
            <a:r>
              <a:rPr lang="nb-NO" sz="1800" b="0" i="0" dirty="0">
                <a:solidFill>
                  <a:srgbClr val="000000"/>
                </a:solidFill>
                <a:effectLst/>
                <a:latin typeface="Calibri" panose="020F0502020204030204" pitchFamily="34" charset="0"/>
              </a:rPr>
              <a:t> er en munk fra Tibet. Tibet er et område i Kina, som krangler med Kina om det skal være et eget land eller ikke. </a:t>
            </a:r>
          </a:p>
          <a:p>
            <a:pPr algn="l" rtl="0" fontAlgn="base"/>
            <a:endParaRPr lang="nb-NO" sz="1800" b="0" i="0" dirty="0">
              <a:solidFill>
                <a:srgbClr val="000000"/>
              </a:solidFill>
              <a:effectLst/>
              <a:latin typeface="Calibri" panose="020F0502020204030204" pitchFamily="34" charset="0"/>
            </a:endParaRPr>
          </a:p>
          <a:p>
            <a:pPr algn="l" rtl="0" fontAlgn="base"/>
            <a:r>
              <a:rPr lang="nb-NO" sz="1800" b="0" i="0" dirty="0">
                <a:solidFill>
                  <a:srgbClr val="000000"/>
                </a:solidFill>
                <a:effectLst/>
                <a:latin typeface="Calibri" panose="020F0502020204030204" pitchFamily="34" charset="0"/>
              </a:rPr>
              <a:t>Gjennom sosial-medier og sin egen nett side skrev </a:t>
            </a:r>
            <a:r>
              <a:rPr lang="nb-NO" sz="1800" b="0" i="0" dirty="0" err="1">
                <a:solidFill>
                  <a:srgbClr val="000000"/>
                </a:solidFill>
                <a:effectLst/>
                <a:latin typeface="Calibri" panose="020F0502020204030204" pitchFamily="34" charset="0"/>
              </a:rPr>
              <a:t>Rinchen</a:t>
            </a:r>
            <a:r>
              <a:rPr lang="nb-NO" sz="1800" b="0" i="0" dirty="0">
                <a:solidFill>
                  <a:srgbClr val="000000"/>
                </a:solidFill>
                <a:effectLst/>
                <a:latin typeface="Calibri" panose="020F0502020204030204" pitchFamily="34" charset="0"/>
              </a:rPr>
              <a:t> </a:t>
            </a:r>
            <a:r>
              <a:rPr lang="nb-NO" sz="1800" b="0" i="0" dirty="0" err="1">
                <a:solidFill>
                  <a:srgbClr val="000000"/>
                </a:solidFill>
                <a:effectLst/>
                <a:latin typeface="Calibri" panose="020F0502020204030204" pitchFamily="34" charset="0"/>
              </a:rPr>
              <a:t>Tsultrim</a:t>
            </a:r>
            <a:r>
              <a:rPr lang="nb-NO" sz="1800" b="0" i="0" dirty="0">
                <a:solidFill>
                  <a:srgbClr val="000000"/>
                </a:solidFill>
                <a:effectLst/>
                <a:latin typeface="Calibri" panose="020F0502020204030204" pitchFamily="34" charset="0"/>
              </a:rPr>
              <a:t> blant annet om den vanskelige situasjonen for den tibetanske befolkningen.</a:t>
            </a:r>
          </a:p>
          <a:p>
            <a:pPr algn="l" rtl="0" fontAlgn="base"/>
            <a:r>
              <a:rPr lang="nb-NO" sz="1800" b="0" i="0" dirty="0">
                <a:solidFill>
                  <a:srgbClr val="000000"/>
                </a:solidFill>
                <a:effectLst/>
                <a:latin typeface="Calibri" panose="020F0502020204030204" pitchFamily="34" charset="0"/>
              </a:rPr>
              <a:t>I 2018 mottok han to advarsler fra lokale sikkerhetsmyndigheter om at han måtte slutte å uttrykke meninger som var kritiske til kinesisk politikk. Han ble satt under overvåking og nettstedet hans ble stengt. </a:t>
            </a:r>
          </a:p>
          <a:p>
            <a:pPr algn="l" rtl="0" fontAlgn="base"/>
            <a:r>
              <a:rPr lang="nb-NO" sz="1800" b="0" i="0" dirty="0">
                <a:solidFill>
                  <a:srgbClr val="000000"/>
                </a:solidFill>
                <a:effectLst/>
                <a:latin typeface="Calibri" panose="020F0502020204030204" pitchFamily="34" charset="0"/>
              </a:rPr>
              <a:t>I mars 2020 ble </a:t>
            </a:r>
            <a:r>
              <a:rPr lang="nb-NO" sz="1800" b="0" i="0" dirty="0" err="1">
                <a:solidFill>
                  <a:srgbClr val="000000"/>
                </a:solidFill>
                <a:effectLst/>
                <a:latin typeface="Calibri" panose="020F0502020204030204" pitchFamily="34" charset="0"/>
              </a:rPr>
              <a:t>ble</a:t>
            </a:r>
            <a:r>
              <a:rPr lang="nb-NO" sz="1800" b="0" i="0" dirty="0">
                <a:solidFill>
                  <a:srgbClr val="000000"/>
                </a:solidFill>
                <a:effectLst/>
                <a:latin typeface="Calibri" panose="020F0502020204030204" pitchFamily="34" charset="0"/>
              </a:rPr>
              <a:t> han dømt til fire år og seks måneder i fengsel.</a:t>
            </a:r>
          </a:p>
          <a:p>
            <a:pPr algn="l" rtl="0" fontAlgn="base"/>
            <a:endParaRPr lang="nb-NO" b="0" i="0" dirty="0">
              <a:solidFill>
                <a:srgbClr val="000000"/>
              </a:solidFill>
              <a:effectLst/>
              <a:latin typeface="Segoe UI" panose="020B0502040204020203" pitchFamily="34" charset="0"/>
            </a:endParaRPr>
          </a:p>
          <a:p>
            <a:pPr algn="l" rtl="0" fontAlgn="base"/>
            <a:r>
              <a:rPr lang="nb-NO" sz="1800" b="0" i="0" dirty="0">
                <a:solidFill>
                  <a:srgbClr val="000000"/>
                </a:solidFill>
                <a:effectLst/>
                <a:latin typeface="Calibri" panose="020F0502020204030204" pitchFamily="34" charset="0"/>
              </a:rPr>
              <a:t>Folk fra Tibet er utsatt for diskriminering i Kina , og deres rettigheter til så det de mener og utøve den religionen de vil, blir brutt. </a:t>
            </a:r>
          </a:p>
          <a:p>
            <a:pPr algn="l" rtl="0" fontAlgn="base"/>
            <a:r>
              <a:rPr lang="nb-NO" sz="1800" b="0" i="0" dirty="0">
                <a:solidFill>
                  <a:srgbClr val="000000"/>
                </a:solidFill>
                <a:effectLst/>
                <a:latin typeface="Calibri" panose="020F0502020204030204" pitchFamily="34" charset="0"/>
              </a:rPr>
              <a:t>Mange blir arrestert når de prøver å uttrykke sine meninger på en fredelig måte. </a:t>
            </a:r>
            <a:endParaRPr lang="nb-NO" dirty="0"/>
          </a:p>
        </p:txBody>
      </p:sp>
      <p:sp>
        <p:nvSpPr>
          <p:cNvPr id="4" name="Plassholder for lysbildenummer 3"/>
          <p:cNvSpPr>
            <a:spLocks noGrp="1"/>
          </p:cNvSpPr>
          <p:nvPr>
            <p:ph type="sldNum" sz="quarter" idx="5"/>
          </p:nvPr>
        </p:nvSpPr>
        <p:spPr/>
        <p:txBody>
          <a:bodyPr/>
          <a:lstStyle/>
          <a:p>
            <a:fld id="{8C723E1B-39C6-4211-8DDD-31A72AA491D3}" type="slidenum">
              <a:rPr lang="nb-NO" smtClean="0"/>
              <a:t>9</a:t>
            </a:fld>
            <a:endParaRPr lang="nb-NO"/>
          </a:p>
        </p:txBody>
      </p:sp>
    </p:spTree>
    <p:extLst>
      <p:ext uri="{BB962C8B-B14F-4D97-AF65-F5344CB8AC3E}">
        <p14:creationId xmlns:p14="http://schemas.microsoft.com/office/powerpoint/2010/main" val="1098753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_1">
    <p:bg>
      <p:bgPr>
        <a:solidFill>
          <a:srgbClr val="000000"/>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8190E3-08D4-BB43-9E20-08BEB47044BF}"/>
              </a:ext>
            </a:extLst>
          </p:cNvPr>
          <p:cNvSpPr>
            <a:spLocks noGrp="1"/>
          </p:cNvSpPr>
          <p:nvPr>
            <p:ph type="ctrTitle" hasCustomPrompt="1"/>
          </p:nvPr>
        </p:nvSpPr>
        <p:spPr>
          <a:xfrm>
            <a:off x="1633032" y="1633031"/>
            <a:ext cx="8925936" cy="1876931"/>
          </a:xfrm>
          <a:prstGeom prst="rect">
            <a:avLst/>
          </a:prstGeom>
        </p:spPr>
        <p:txBody>
          <a:bodyPr anchor="b"/>
          <a:lstStyle>
            <a:lvl1pPr algn="ctr">
              <a:defRPr sz="6000" b="1" i="0">
                <a:solidFill>
                  <a:srgbClr val="FFFF00"/>
                </a:solidFill>
                <a:latin typeface="Arial Narrow" panose="020B0604020202020204" pitchFamily="34" charset="0"/>
                <a:cs typeface="Arial Narrow" panose="020B0604020202020204" pitchFamily="34" charset="0"/>
              </a:defRPr>
            </a:lvl1pPr>
          </a:lstStyle>
          <a:p>
            <a:r>
              <a:rPr lang="nb-NO" dirty="0"/>
              <a:t>KLIKK FOR Å REDIGERE</a:t>
            </a:r>
          </a:p>
        </p:txBody>
      </p:sp>
      <p:sp>
        <p:nvSpPr>
          <p:cNvPr id="3" name="Undertittel 2">
            <a:extLst>
              <a:ext uri="{FF2B5EF4-FFF2-40B4-BE49-F238E27FC236}">
                <a16:creationId xmlns:a16="http://schemas.microsoft.com/office/drawing/2014/main" id="{01766F6A-81BE-F54E-AB62-D0279A5EFE1B}"/>
              </a:ext>
            </a:extLst>
          </p:cNvPr>
          <p:cNvSpPr>
            <a:spLocks noGrp="1"/>
          </p:cNvSpPr>
          <p:nvPr>
            <p:ph type="subTitle" idx="1"/>
          </p:nvPr>
        </p:nvSpPr>
        <p:spPr>
          <a:xfrm>
            <a:off x="1633032" y="3602038"/>
            <a:ext cx="8925936" cy="1611306"/>
          </a:xfrm>
          <a:prstGeom prst="rect">
            <a:avLst/>
          </a:prstGeom>
        </p:spPr>
        <p:txBody>
          <a:bodyPr/>
          <a:lstStyle>
            <a:lvl1pPr marL="0" indent="0" algn="ctr">
              <a:buNone/>
              <a:defRPr sz="28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3533627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eller og bokser">
    <p:spTree>
      <p:nvGrpSpPr>
        <p:cNvPr id="1" name=""/>
        <p:cNvGrpSpPr/>
        <p:nvPr/>
      </p:nvGrpSpPr>
      <p:grpSpPr>
        <a:xfrm>
          <a:off x="0" y="0"/>
          <a:ext cx="0" cy="0"/>
          <a:chOff x="0" y="0"/>
          <a:chExt cx="0" cy="0"/>
        </a:xfrm>
      </p:grpSpPr>
      <p:sp>
        <p:nvSpPr>
          <p:cNvPr id="5" name="Plassholder for SmartArt 2">
            <a:extLst>
              <a:ext uri="{FF2B5EF4-FFF2-40B4-BE49-F238E27FC236}">
                <a16:creationId xmlns:a16="http://schemas.microsoft.com/office/drawing/2014/main" id="{B51E2E35-1107-9A4A-ACAE-703CF6C1779C}"/>
              </a:ext>
            </a:extLst>
          </p:cNvPr>
          <p:cNvSpPr>
            <a:spLocks noGrp="1"/>
          </p:cNvSpPr>
          <p:nvPr>
            <p:ph type="dgm" sz="quarter" idx="13" hasCustomPrompt="1"/>
          </p:nvPr>
        </p:nvSpPr>
        <p:spPr>
          <a:xfrm>
            <a:off x="319714" y="319714"/>
            <a:ext cx="11511923" cy="5255585"/>
          </a:xfrm>
          <a:prstGeom prst="rect">
            <a:avLst/>
          </a:prstGeom>
        </p:spPr>
        <p:txBody>
          <a:bodyPr/>
          <a:lstStyle>
            <a:lvl1pPr>
              <a:defRPr sz="2400" b="0" i="0">
                <a:latin typeface="Arial" panose="020B0604020202020204" pitchFamily="34" charset="0"/>
                <a:cs typeface="Arial" panose="020B0604020202020204" pitchFamily="34" charset="0"/>
              </a:defRPr>
            </a:lvl1pPr>
          </a:lstStyle>
          <a:p>
            <a:r>
              <a:rPr lang="nb-NO" dirty="0"/>
              <a:t>Klikk på ikonet for å legge til tabeller/bokser</a:t>
            </a:r>
          </a:p>
        </p:txBody>
      </p:sp>
    </p:spTree>
    <p:extLst>
      <p:ext uri="{BB962C8B-B14F-4D97-AF65-F5344CB8AC3E}">
        <p14:creationId xmlns:p14="http://schemas.microsoft.com/office/powerpoint/2010/main" val="1266485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fikk">
    <p:spTree>
      <p:nvGrpSpPr>
        <p:cNvPr id="1" name=""/>
        <p:cNvGrpSpPr/>
        <p:nvPr/>
      </p:nvGrpSpPr>
      <p:grpSpPr>
        <a:xfrm>
          <a:off x="0" y="0"/>
          <a:ext cx="0" cy="0"/>
          <a:chOff x="0" y="0"/>
          <a:chExt cx="0" cy="0"/>
        </a:xfrm>
      </p:grpSpPr>
      <p:sp>
        <p:nvSpPr>
          <p:cNvPr id="6" name="Plassholder for innhold 4">
            <a:extLst>
              <a:ext uri="{FF2B5EF4-FFF2-40B4-BE49-F238E27FC236}">
                <a16:creationId xmlns:a16="http://schemas.microsoft.com/office/drawing/2014/main" id="{EF2430AD-A849-B94E-8835-CCA27CE27511}"/>
              </a:ext>
            </a:extLst>
          </p:cNvPr>
          <p:cNvSpPr>
            <a:spLocks noGrp="1"/>
          </p:cNvSpPr>
          <p:nvPr>
            <p:ph idx="12" hasCustomPrompt="1"/>
          </p:nvPr>
        </p:nvSpPr>
        <p:spPr>
          <a:xfrm>
            <a:off x="319715" y="319715"/>
            <a:ext cx="11511741" cy="5255585"/>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dirty="0"/>
              <a:t>Legg til et objekt i form av foto, film eller annen grafikk</a:t>
            </a:r>
          </a:p>
        </p:txBody>
      </p:sp>
    </p:spTree>
    <p:extLst>
      <p:ext uri="{BB962C8B-B14F-4D97-AF65-F5344CB8AC3E}">
        <p14:creationId xmlns:p14="http://schemas.microsoft.com/office/powerpoint/2010/main" val="192563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collage">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60FC81B1-DCDF-B54F-B694-8FFAB896357D}"/>
              </a:ext>
            </a:extLst>
          </p:cNvPr>
          <p:cNvSpPr>
            <a:spLocks noGrp="1"/>
          </p:cNvSpPr>
          <p:nvPr>
            <p:ph type="pic" sz="quarter" idx="11" hasCustomPrompt="1"/>
          </p:nvPr>
        </p:nvSpPr>
        <p:spPr>
          <a:xfrm>
            <a:off x="360001" y="3568235"/>
            <a:ext cx="5555634" cy="2932578"/>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dirty="0"/>
              <a:t>Legg til foto</a:t>
            </a:r>
          </a:p>
        </p:txBody>
      </p:sp>
      <p:sp>
        <p:nvSpPr>
          <p:cNvPr id="8" name="Plassholder for bilde 2">
            <a:extLst>
              <a:ext uri="{FF2B5EF4-FFF2-40B4-BE49-F238E27FC236}">
                <a16:creationId xmlns:a16="http://schemas.microsoft.com/office/drawing/2014/main" id="{C8568C63-3910-494B-9394-1B9CA576AF7A}"/>
              </a:ext>
            </a:extLst>
          </p:cNvPr>
          <p:cNvSpPr>
            <a:spLocks noGrp="1"/>
          </p:cNvSpPr>
          <p:nvPr>
            <p:ph type="pic" sz="quarter" idx="12" hasCustomPrompt="1"/>
          </p:nvPr>
        </p:nvSpPr>
        <p:spPr>
          <a:xfrm>
            <a:off x="6275635" y="336804"/>
            <a:ext cx="5556365" cy="2912195"/>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dirty="0"/>
              <a:t>Legg til foto</a:t>
            </a:r>
          </a:p>
        </p:txBody>
      </p:sp>
      <p:sp>
        <p:nvSpPr>
          <p:cNvPr id="25" name="Plassholder for bilde 2">
            <a:extLst>
              <a:ext uri="{FF2B5EF4-FFF2-40B4-BE49-F238E27FC236}">
                <a16:creationId xmlns:a16="http://schemas.microsoft.com/office/drawing/2014/main" id="{8A3DE175-9718-A148-ADE4-AB684575FB4C}"/>
              </a:ext>
            </a:extLst>
          </p:cNvPr>
          <p:cNvSpPr>
            <a:spLocks noGrp="1"/>
          </p:cNvSpPr>
          <p:nvPr>
            <p:ph type="pic" sz="quarter" idx="14" hasCustomPrompt="1"/>
          </p:nvPr>
        </p:nvSpPr>
        <p:spPr>
          <a:xfrm>
            <a:off x="359271" y="357184"/>
            <a:ext cx="2597816" cy="2891815"/>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dirty="0"/>
              <a:t>Legg til foto</a:t>
            </a:r>
          </a:p>
        </p:txBody>
      </p:sp>
      <p:sp>
        <p:nvSpPr>
          <p:cNvPr id="26" name="Plassholder for bilde 2">
            <a:extLst>
              <a:ext uri="{FF2B5EF4-FFF2-40B4-BE49-F238E27FC236}">
                <a16:creationId xmlns:a16="http://schemas.microsoft.com/office/drawing/2014/main" id="{E2C83A58-0236-824F-AFBE-C50FC7BE9555}"/>
              </a:ext>
            </a:extLst>
          </p:cNvPr>
          <p:cNvSpPr>
            <a:spLocks noGrp="1"/>
          </p:cNvSpPr>
          <p:nvPr>
            <p:ph type="pic" sz="quarter" idx="15" hasCustomPrompt="1"/>
          </p:nvPr>
        </p:nvSpPr>
        <p:spPr>
          <a:xfrm>
            <a:off x="3317818" y="357184"/>
            <a:ext cx="2597816" cy="2891815"/>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dirty="0"/>
              <a:t>Legg til foto</a:t>
            </a:r>
          </a:p>
        </p:txBody>
      </p:sp>
      <p:sp>
        <p:nvSpPr>
          <p:cNvPr id="30" name="Plassholder for bilde 2">
            <a:extLst>
              <a:ext uri="{FF2B5EF4-FFF2-40B4-BE49-F238E27FC236}">
                <a16:creationId xmlns:a16="http://schemas.microsoft.com/office/drawing/2014/main" id="{D746F3D2-255B-B142-8EBC-2A7E2EC53FE3}"/>
              </a:ext>
            </a:extLst>
          </p:cNvPr>
          <p:cNvSpPr>
            <a:spLocks noGrp="1"/>
          </p:cNvSpPr>
          <p:nvPr>
            <p:ph type="pic" sz="quarter" idx="17" hasCustomPrompt="1"/>
          </p:nvPr>
        </p:nvSpPr>
        <p:spPr>
          <a:xfrm>
            <a:off x="6299447" y="3588618"/>
            <a:ext cx="2574369" cy="2932578"/>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dirty="0"/>
              <a:t>Legg til foto</a:t>
            </a:r>
          </a:p>
        </p:txBody>
      </p:sp>
      <p:sp>
        <p:nvSpPr>
          <p:cNvPr id="10" name="Tittel 1">
            <a:extLst>
              <a:ext uri="{FF2B5EF4-FFF2-40B4-BE49-F238E27FC236}">
                <a16:creationId xmlns:a16="http://schemas.microsoft.com/office/drawing/2014/main" id="{0DE41731-51EE-714F-BB28-8AE9EBA7D064}"/>
              </a:ext>
            </a:extLst>
          </p:cNvPr>
          <p:cNvSpPr>
            <a:spLocks noGrp="1"/>
          </p:cNvSpPr>
          <p:nvPr>
            <p:ph type="title" hasCustomPrompt="1"/>
          </p:nvPr>
        </p:nvSpPr>
        <p:spPr>
          <a:xfrm>
            <a:off x="9257628" y="3568235"/>
            <a:ext cx="2574370" cy="2018177"/>
          </a:xfrm>
          <a:prstGeom prst="rect">
            <a:avLst/>
          </a:prstGeom>
        </p:spPr>
        <p:txBody>
          <a:bodyPr anchor="t"/>
          <a:lstStyle>
            <a:lvl1pPr algn="r">
              <a:defRPr sz="2800" b="1" i="0">
                <a:solidFill>
                  <a:srgbClr val="000000"/>
                </a:solidFill>
                <a:latin typeface="Arial Narrow" panose="020B0604020202020204" pitchFamily="34" charset="0"/>
                <a:cs typeface="Arial Narrow" panose="020B0604020202020204" pitchFamily="34" charset="0"/>
              </a:defRPr>
            </a:lvl1pPr>
          </a:lstStyle>
          <a:p>
            <a:r>
              <a:rPr lang="nb-NO" dirty="0"/>
              <a:t>KLIKK FOR Å REDIGERE TEKSTEN</a:t>
            </a:r>
          </a:p>
        </p:txBody>
      </p:sp>
    </p:spTree>
    <p:extLst>
      <p:ext uri="{BB962C8B-B14F-4D97-AF65-F5344CB8AC3E}">
        <p14:creationId xmlns:p14="http://schemas.microsoft.com/office/powerpoint/2010/main" val="3159025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F51E63AF-25E2-AC4A-9EDC-A481DB6CF369}"/>
              </a:ext>
            </a:extLst>
          </p:cNvPr>
          <p:cNvSpPr>
            <a:spLocks noGrp="1"/>
          </p:cNvSpPr>
          <p:nvPr>
            <p:ph type="media" sz="quarter" idx="11" hasCustomPrompt="1"/>
          </p:nvPr>
        </p:nvSpPr>
        <p:spPr>
          <a:xfrm>
            <a:off x="0" y="0"/>
            <a:ext cx="12192000" cy="685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rgbClr val="000000"/>
                </a:solidFill>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Klikk på ikonet for å legge til en film</a:t>
            </a:r>
          </a:p>
        </p:txBody>
      </p:sp>
    </p:spTree>
    <p:extLst>
      <p:ext uri="{BB962C8B-B14F-4D97-AF65-F5344CB8AC3E}">
        <p14:creationId xmlns:p14="http://schemas.microsoft.com/office/powerpoint/2010/main" val="345612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mpanjeside_Tittel og innhold_1">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F6715D60-34E7-2940-8BEC-2599FF880BB0}"/>
              </a:ext>
            </a:extLst>
          </p:cNvPr>
          <p:cNvSpPr/>
          <p:nvPr userDrawn="1"/>
        </p:nvSpPr>
        <p:spPr>
          <a:xfrm>
            <a:off x="5735991" y="0"/>
            <a:ext cx="645600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Rektangel 6">
            <a:extLst>
              <a:ext uri="{FF2B5EF4-FFF2-40B4-BE49-F238E27FC236}">
                <a16:creationId xmlns:a16="http://schemas.microsoft.com/office/drawing/2014/main" id="{60D130C0-FF07-B048-ABA4-26128DA8DE41}"/>
              </a:ext>
            </a:extLst>
          </p:cNvPr>
          <p:cNvSpPr/>
          <p:nvPr userDrawn="1"/>
        </p:nvSpPr>
        <p:spPr>
          <a:xfrm>
            <a:off x="0" y="0"/>
            <a:ext cx="5735999"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Undertittel 2">
            <a:extLst>
              <a:ext uri="{FF2B5EF4-FFF2-40B4-BE49-F238E27FC236}">
                <a16:creationId xmlns:a16="http://schemas.microsoft.com/office/drawing/2014/main" id="{559485BA-13C2-7347-86C4-3FF9B1549987}"/>
              </a:ext>
            </a:extLst>
          </p:cNvPr>
          <p:cNvSpPr>
            <a:spLocks noGrp="1"/>
          </p:cNvSpPr>
          <p:nvPr>
            <p:ph type="subTitle" idx="1"/>
          </p:nvPr>
        </p:nvSpPr>
        <p:spPr>
          <a:xfrm>
            <a:off x="359999" y="3602038"/>
            <a:ext cx="5015993" cy="1622931"/>
          </a:xfrm>
          <a:prstGeom prst="rect">
            <a:avLst/>
          </a:prstGeom>
        </p:spPr>
        <p:txBody>
          <a:bodyPr/>
          <a:lstStyle>
            <a:lvl1pPr marL="0" indent="0" algn="l">
              <a:buNone/>
              <a:defRPr sz="2400" b="0" i="0">
                <a:solidFill>
                  <a:srgbClr val="0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31" name="Tittel 1">
            <a:extLst>
              <a:ext uri="{FF2B5EF4-FFF2-40B4-BE49-F238E27FC236}">
                <a16:creationId xmlns:a16="http://schemas.microsoft.com/office/drawing/2014/main" id="{FFA75C50-FFD9-6846-A50D-92BF83EE038B}"/>
              </a:ext>
            </a:extLst>
          </p:cNvPr>
          <p:cNvSpPr>
            <a:spLocks noGrp="1"/>
          </p:cNvSpPr>
          <p:nvPr>
            <p:ph type="title" hasCustomPrompt="1"/>
          </p:nvPr>
        </p:nvSpPr>
        <p:spPr>
          <a:xfrm>
            <a:off x="359999" y="1633030"/>
            <a:ext cx="5015993" cy="1876931"/>
          </a:xfrm>
          <a:prstGeom prst="rect">
            <a:avLst/>
          </a:prstGeom>
        </p:spPr>
        <p:txBody>
          <a:bodyPr anchor="b"/>
          <a:lstStyle>
            <a:lvl1pPr>
              <a:defRPr sz="6000" b="1" i="0">
                <a:latin typeface="Arial Narrow" panose="020B0604020202020204" pitchFamily="34" charset="0"/>
                <a:cs typeface="Arial Narrow" panose="020B0604020202020204" pitchFamily="34" charset="0"/>
              </a:defRPr>
            </a:lvl1pPr>
          </a:lstStyle>
          <a:p>
            <a:r>
              <a:rPr lang="nb-NO" dirty="0"/>
              <a:t>KLIKK FOR Å REDIGERE</a:t>
            </a:r>
          </a:p>
        </p:txBody>
      </p:sp>
      <p:sp>
        <p:nvSpPr>
          <p:cNvPr id="9" name="Trekant 8">
            <a:extLst>
              <a:ext uri="{FF2B5EF4-FFF2-40B4-BE49-F238E27FC236}">
                <a16:creationId xmlns:a16="http://schemas.microsoft.com/office/drawing/2014/main" id="{044A36E6-8CD1-4A49-BC03-9644C5E5E73E}"/>
              </a:ext>
            </a:extLst>
          </p:cNvPr>
          <p:cNvSpPr>
            <a:spLocks/>
          </p:cNvSpPr>
          <p:nvPr userDrawn="1"/>
        </p:nvSpPr>
        <p:spPr>
          <a:xfrm rot="5400000">
            <a:off x="5645998" y="3249000"/>
            <a:ext cx="540000" cy="36000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lassholder for tekst 3">
            <a:extLst>
              <a:ext uri="{FF2B5EF4-FFF2-40B4-BE49-F238E27FC236}">
                <a16:creationId xmlns:a16="http://schemas.microsoft.com/office/drawing/2014/main" id="{3B12A945-8A01-C946-931D-2A4D3330DA7F}"/>
              </a:ext>
            </a:extLst>
          </p:cNvPr>
          <p:cNvSpPr>
            <a:spLocks noGrp="1"/>
          </p:cNvSpPr>
          <p:nvPr>
            <p:ph type="body" sz="quarter" idx="14" hasCustomPrompt="1"/>
          </p:nvPr>
        </p:nvSpPr>
        <p:spPr>
          <a:xfrm>
            <a:off x="6455999" y="371474"/>
            <a:ext cx="5375639" cy="6128179"/>
          </a:xfrm>
          <a:prstGeom prst="rect">
            <a:avLst/>
          </a:prstGeom>
        </p:spPr>
        <p:txBody>
          <a:bodyPr lIns="90000" anchor="ctr"/>
          <a:lstStyle>
            <a:lvl1pPr algn="l">
              <a:defRPr sz="2400" b="0" i="0">
                <a:solidFill>
                  <a:schemeClr val="bg1"/>
                </a:solidFill>
                <a:latin typeface="Arial" panose="020B0604020202020204" pitchFamily="34" charset="0"/>
                <a:cs typeface="Arial" panose="020B0604020202020204" pitchFamily="34" charset="0"/>
              </a:defRPr>
            </a:lvl1pPr>
            <a:lvl2pPr>
              <a:defRPr sz="20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pPr lvl="0"/>
            <a:r>
              <a:rPr lang="nb-NO" dirty="0"/>
              <a:t>Klikk for å redigere teksten</a:t>
            </a:r>
          </a:p>
          <a:p>
            <a:pPr lvl="1"/>
            <a:r>
              <a:rPr lang="nb-NO" dirty="0"/>
              <a:t>Andre nivå</a:t>
            </a:r>
          </a:p>
          <a:p>
            <a:pPr lvl="2"/>
            <a:r>
              <a:rPr lang="nb-NO" dirty="0"/>
              <a:t>Tredje nivå</a:t>
            </a:r>
          </a:p>
        </p:txBody>
      </p:sp>
    </p:spTree>
    <p:extLst>
      <p:ext uri="{BB962C8B-B14F-4D97-AF65-F5344CB8AC3E}">
        <p14:creationId xmlns:p14="http://schemas.microsoft.com/office/powerpoint/2010/main" val="1285422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mpanjeside_Tittel og innhold_2">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B485151-603F-9342-B82E-EF9E25D6CE7E}"/>
              </a:ext>
            </a:extLst>
          </p:cNvPr>
          <p:cNvSpPr/>
          <p:nvPr userDrawn="1"/>
        </p:nvSpPr>
        <p:spPr>
          <a:xfrm>
            <a:off x="5735991" y="0"/>
            <a:ext cx="645600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6AA5491-3EFC-5C40-95A0-8FFB5F51621D}"/>
              </a:ext>
            </a:extLst>
          </p:cNvPr>
          <p:cNvSpPr/>
          <p:nvPr userDrawn="1"/>
        </p:nvSpPr>
        <p:spPr>
          <a:xfrm>
            <a:off x="0" y="0"/>
            <a:ext cx="5735999"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3">
            <a:extLst>
              <a:ext uri="{FF2B5EF4-FFF2-40B4-BE49-F238E27FC236}">
                <a16:creationId xmlns:a16="http://schemas.microsoft.com/office/drawing/2014/main" id="{349A49C9-E97F-9C4F-8A36-B9F6FA5592D0}"/>
              </a:ext>
            </a:extLst>
          </p:cNvPr>
          <p:cNvSpPr>
            <a:spLocks noGrp="1"/>
          </p:cNvSpPr>
          <p:nvPr>
            <p:ph type="body" sz="half" idx="2" hasCustomPrompt="1"/>
          </p:nvPr>
        </p:nvSpPr>
        <p:spPr>
          <a:xfrm>
            <a:off x="6456000" y="360000"/>
            <a:ext cx="5376000" cy="6139653"/>
          </a:xfrm>
          <a:prstGeom prst="rect">
            <a:avLst/>
          </a:prstGeom>
        </p:spPr>
        <p:txBody>
          <a:bodyPr anchor="ctr"/>
          <a:lstStyle>
            <a:lvl1pPr marL="0" indent="0">
              <a:buNone/>
              <a:defRPr sz="24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dirty="0"/>
              <a:t>Klikk for å redigere teksten</a:t>
            </a:r>
          </a:p>
        </p:txBody>
      </p:sp>
      <p:sp>
        <p:nvSpPr>
          <p:cNvPr id="8" name="Trekant 7">
            <a:extLst>
              <a:ext uri="{FF2B5EF4-FFF2-40B4-BE49-F238E27FC236}">
                <a16:creationId xmlns:a16="http://schemas.microsoft.com/office/drawing/2014/main" id="{D780D8E2-3773-534E-A2F7-DF47B415B961}"/>
              </a:ext>
            </a:extLst>
          </p:cNvPr>
          <p:cNvSpPr>
            <a:spLocks/>
          </p:cNvSpPr>
          <p:nvPr userDrawn="1"/>
        </p:nvSpPr>
        <p:spPr>
          <a:xfrm rot="5400000">
            <a:off x="5645999" y="3249000"/>
            <a:ext cx="540000" cy="36000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Undertittel 2">
            <a:extLst>
              <a:ext uri="{FF2B5EF4-FFF2-40B4-BE49-F238E27FC236}">
                <a16:creationId xmlns:a16="http://schemas.microsoft.com/office/drawing/2014/main" id="{9F12DA8B-CA77-E849-B3C3-E7D3080EB45D}"/>
              </a:ext>
            </a:extLst>
          </p:cNvPr>
          <p:cNvSpPr>
            <a:spLocks noGrp="1"/>
          </p:cNvSpPr>
          <p:nvPr>
            <p:ph type="subTitle" idx="1"/>
          </p:nvPr>
        </p:nvSpPr>
        <p:spPr>
          <a:xfrm>
            <a:off x="360000" y="2327355"/>
            <a:ext cx="5015627" cy="1622931"/>
          </a:xfrm>
          <a:prstGeom prst="rect">
            <a:avLst/>
          </a:prstGeom>
        </p:spPr>
        <p:txBody>
          <a:bodyPr/>
          <a:lstStyle>
            <a:lvl1pPr marL="0" indent="0" algn="ctr">
              <a:buNone/>
              <a:defRPr sz="2400" b="0" i="0">
                <a:solidFill>
                  <a:srgbClr val="0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15" name="Tittel 1">
            <a:extLst>
              <a:ext uri="{FF2B5EF4-FFF2-40B4-BE49-F238E27FC236}">
                <a16:creationId xmlns:a16="http://schemas.microsoft.com/office/drawing/2014/main" id="{7D7E771A-272F-2547-BA53-B9ED405EF473}"/>
              </a:ext>
            </a:extLst>
          </p:cNvPr>
          <p:cNvSpPr>
            <a:spLocks noGrp="1"/>
          </p:cNvSpPr>
          <p:nvPr>
            <p:ph type="title" hasCustomPrompt="1"/>
          </p:nvPr>
        </p:nvSpPr>
        <p:spPr>
          <a:xfrm>
            <a:off x="359999" y="359053"/>
            <a:ext cx="5015627" cy="1876931"/>
          </a:xfrm>
          <a:prstGeom prst="rect">
            <a:avLst/>
          </a:prstGeom>
        </p:spPr>
        <p:txBody>
          <a:bodyPr anchor="b"/>
          <a:lstStyle>
            <a:lvl1pPr algn="ctr">
              <a:defRPr sz="4400" b="1" i="0">
                <a:solidFill>
                  <a:schemeClr val="bg1"/>
                </a:solidFill>
                <a:highlight>
                  <a:srgbClr val="000000"/>
                </a:highlight>
                <a:latin typeface="Arial Narrow" panose="020B0604020202020204" pitchFamily="34" charset="0"/>
                <a:cs typeface="Arial Narrow" panose="020B0604020202020204" pitchFamily="34" charset="0"/>
              </a:defRPr>
            </a:lvl1pPr>
          </a:lstStyle>
          <a:p>
            <a:r>
              <a:rPr lang="nb-NO" dirty="0"/>
              <a:t>KLIKK FOR Å REDIGERE</a:t>
            </a:r>
          </a:p>
        </p:txBody>
      </p:sp>
    </p:spTree>
    <p:extLst>
      <p:ext uri="{BB962C8B-B14F-4D97-AF65-F5344CB8AC3E}">
        <p14:creationId xmlns:p14="http://schemas.microsoft.com/office/powerpoint/2010/main" val="3480968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_2 med foto">
    <p:bg>
      <p:bgRef idx="1001">
        <a:schemeClr val="bg1"/>
      </p:bgRef>
    </p:bg>
    <p:spTree>
      <p:nvGrpSpPr>
        <p:cNvPr id="1" name=""/>
        <p:cNvGrpSpPr/>
        <p:nvPr/>
      </p:nvGrpSpPr>
      <p:grpSpPr>
        <a:xfrm>
          <a:off x="0" y="0"/>
          <a:ext cx="0" cy="0"/>
          <a:chOff x="0" y="0"/>
          <a:chExt cx="0" cy="0"/>
        </a:xfrm>
      </p:grpSpPr>
      <p:sp>
        <p:nvSpPr>
          <p:cNvPr id="39" name="Plassholder for bilde 27">
            <a:extLst>
              <a:ext uri="{FF2B5EF4-FFF2-40B4-BE49-F238E27FC236}">
                <a16:creationId xmlns:a16="http://schemas.microsoft.com/office/drawing/2014/main" id="{6D8938C2-05A6-5647-8059-EE372F8075CA}"/>
              </a:ext>
            </a:extLst>
          </p:cNvPr>
          <p:cNvSpPr>
            <a:spLocks noGrp="1"/>
          </p:cNvSpPr>
          <p:nvPr>
            <p:ph type="pic" sz="quarter" idx="10"/>
          </p:nvPr>
        </p:nvSpPr>
        <p:spPr>
          <a:xfrm>
            <a:off x="0" y="0"/>
            <a:ext cx="12192000" cy="6858000"/>
          </a:xfrm>
          <a:prstGeom prst="rect">
            <a:avLst/>
          </a:prstGeom>
        </p:spPr>
        <p:txBody>
          <a:bodyPr/>
          <a:lstStyle>
            <a:lvl1pPr algn="r">
              <a:defRPr sz="2400" b="0" i="0">
                <a:latin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42" name="Tittel 1">
            <a:extLst>
              <a:ext uri="{FF2B5EF4-FFF2-40B4-BE49-F238E27FC236}">
                <a16:creationId xmlns:a16="http://schemas.microsoft.com/office/drawing/2014/main" id="{608BE5DE-B0BE-E642-8252-44B182F51209}"/>
              </a:ext>
            </a:extLst>
          </p:cNvPr>
          <p:cNvSpPr>
            <a:spLocks noGrp="1"/>
          </p:cNvSpPr>
          <p:nvPr>
            <p:ph type="ctrTitle" hasCustomPrompt="1"/>
          </p:nvPr>
        </p:nvSpPr>
        <p:spPr>
          <a:xfrm>
            <a:off x="360000" y="435795"/>
            <a:ext cx="5735999" cy="2142303"/>
          </a:xfrm>
          <a:prstGeom prst="rect">
            <a:avLst/>
          </a:prstGeom>
        </p:spPr>
        <p:txBody>
          <a:bodyPr anchor="b"/>
          <a:lstStyle>
            <a:lvl1pPr algn="l">
              <a:defRPr sz="6000" b="1" i="0" cap="all" baseline="0">
                <a:solidFill>
                  <a:schemeClr val="bg1"/>
                </a:solidFill>
                <a:highlight>
                  <a:srgbClr val="000000"/>
                </a:highlight>
                <a:latin typeface="Arial Narrow" panose="020B0604020202020204" pitchFamily="34" charset="0"/>
                <a:cs typeface="Arial Narrow" panose="020B0604020202020204" pitchFamily="34" charset="0"/>
              </a:defRPr>
            </a:lvl1pPr>
          </a:lstStyle>
          <a:p>
            <a:r>
              <a:rPr lang="nb-NO" dirty="0"/>
              <a:t>KLIKK FOR Å </a:t>
            </a:r>
            <a:r>
              <a:rPr lang="nb-NO" dirty="0" err="1"/>
              <a:t>REDIGERe</a:t>
            </a:r>
            <a:endParaRPr lang="nb-NO" dirty="0"/>
          </a:p>
        </p:txBody>
      </p:sp>
      <p:sp>
        <p:nvSpPr>
          <p:cNvPr id="43" name="Undertittel 2">
            <a:extLst>
              <a:ext uri="{FF2B5EF4-FFF2-40B4-BE49-F238E27FC236}">
                <a16:creationId xmlns:a16="http://schemas.microsoft.com/office/drawing/2014/main" id="{58BFE5F1-AEB5-9A4F-851C-73C52DC50A88}"/>
              </a:ext>
            </a:extLst>
          </p:cNvPr>
          <p:cNvSpPr>
            <a:spLocks noGrp="1"/>
          </p:cNvSpPr>
          <p:nvPr>
            <p:ph type="subTitle" idx="1"/>
          </p:nvPr>
        </p:nvSpPr>
        <p:spPr>
          <a:xfrm>
            <a:off x="360000" y="2668913"/>
            <a:ext cx="5735999" cy="1612567"/>
          </a:xfrm>
          <a:prstGeom prst="rect">
            <a:avLst/>
          </a:prstGeom>
        </p:spPr>
        <p:txBody>
          <a:bodyPr/>
          <a:lstStyle>
            <a:lvl1pPr marL="0" indent="0" algn="l">
              <a:buNone/>
              <a:defRPr sz="2800" b="0" i="0">
                <a:solidFill>
                  <a:srgbClr val="000000"/>
                </a:solidFill>
                <a:highlight>
                  <a:srgbClr val="FFFF00"/>
                </a:highligh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Tree>
    <p:extLst>
      <p:ext uri="{BB962C8B-B14F-4D97-AF65-F5344CB8AC3E}">
        <p14:creationId xmlns:p14="http://schemas.microsoft.com/office/powerpoint/2010/main" val="5681780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foto">
    <p:spTree>
      <p:nvGrpSpPr>
        <p:cNvPr id="1" name=""/>
        <p:cNvGrpSpPr/>
        <p:nvPr/>
      </p:nvGrpSpPr>
      <p:grpSpPr>
        <a:xfrm>
          <a:off x="0" y="0"/>
          <a:ext cx="0" cy="0"/>
          <a:chOff x="0" y="0"/>
          <a:chExt cx="0" cy="0"/>
        </a:xfrm>
      </p:grpSpPr>
      <p:sp>
        <p:nvSpPr>
          <p:cNvPr id="13" name="Plassholder for bilde 2">
            <a:extLst>
              <a:ext uri="{FF2B5EF4-FFF2-40B4-BE49-F238E27FC236}">
                <a16:creationId xmlns:a16="http://schemas.microsoft.com/office/drawing/2014/main" id="{B5413133-AE2A-F445-BB19-220649558E74}"/>
              </a:ext>
            </a:extLst>
          </p:cNvPr>
          <p:cNvSpPr>
            <a:spLocks noGrp="1"/>
          </p:cNvSpPr>
          <p:nvPr>
            <p:ph type="pic" sz="quarter" idx="11"/>
          </p:nvPr>
        </p:nvSpPr>
        <p:spPr>
          <a:xfrm>
            <a:off x="6095998" y="0"/>
            <a:ext cx="6096002" cy="6858000"/>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36" name="Rektangel 35">
            <a:extLst>
              <a:ext uri="{FF2B5EF4-FFF2-40B4-BE49-F238E27FC236}">
                <a16:creationId xmlns:a16="http://schemas.microsoft.com/office/drawing/2014/main" id="{3B4DF016-C3EB-4F42-B219-1511D26DDD58}"/>
              </a:ext>
            </a:extLst>
          </p:cNvPr>
          <p:cNvSpPr/>
          <p:nvPr userDrawn="1"/>
        </p:nvSpPr>
        <p:spPr>
          <a:xfrm>
            <a:off x="0" y="0"/>
            <a:ext cx="6096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Undertittel 2">
            <a:extLst>
              <a:ext uri="{FF2B5EF4-FFF2-40B4-BE49-F238E27FC236}">
                <a16:creationId xmlns:a16="http://schemas.microsoft.com/office/drawing/2014/main" id="{559485BA-13C2-7347-86C4-3FF9B1549987}"/>
              </a:ext>
            </a:extLst>
          </p:cNvPr>
          <p:cNvSpPr>
            <a:spLocks noGrp="1"/>
          </p:cNvSpPr>
          <p:nvPr>
            <p:ph type="subTitle" idx="1"/>
          </p:nvPr>
        </p:nvSpPr>
        <p:spPr>
          <a:xfrm>
            <a:off x="359999" y="3602038"/>
            <a:ext cx="5376000" cy="1622931"/>
          </a:xfrm>
          <a:prstGeom prst="rect">
            <a:avLst/>
          </a:prstGeo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31" name="Tittel 1">
            <a:extLst>
              <a:ext uri="{FF2B5EF4-FFF2-40B4-BE49-F238E27FC236}">
                <a16:creationId xmlns:a16="http://schemas.microsoft.com/office/drawing/2014/main" id="{FFA75C50-FFD9-6846-A50D-92BF83EE038B}"/>
              </a:ext>
            </a:extLst>
          </p:cNvPr>
          <p:cNvSpPr>
            <a:spLocks noGrp="1"/>
          </p:cNvSpPr>
          <p:nvPr>
            <p:ph type="title" hasCustomPrompt="1"/>
          </p:nvPr>
        </p:nvSpPr>
        <p:spPr>
          <a:xfrm>
            <a:off x="359999" y="1633030"/>
            <a:ext cx="5376000" cy="1876931"/>
          </a:xfrm>
          <a:prstGeom prst="rect">
            <a:avLst/>
          </a:prstGeom>
        </p:spPr>
        <p:txBody>
          <a:bodyPr anchor="b"/>
          <a:lstStyle>
            <a:lvl1pPr>
              <a:defRPr sz="4400" b="1" i="0">
                <a:solidFill>
                  <a:srgbClr val="FFFF00"/>
                </a:solidFill>
                <a:latin typeface="Arial Narrow" panose="020B0604020202020204" pitchFamily="34" charset="0"/>
                <a:cs typeface="Arial Narrow" panose="020B0604020202020204" pitchFamily="34" charset="0"/>
              </a:defRPr>
            </a:lvl1pPr>
          </a:lstStyle>
          <a:p>
            <a:r>
              <a:rPr lang="nb-NO" dirty="0"/>
              <a:t>KLIKK FOR Å REDIGERE</a:t>
            </a:r>
          </a:p>
        </p:txBody>
      </p:sp>
    </p:spTree>
    <p:extLst>
      <p:ext uri="{BB962C8B-B14F-4D97-AF65-F5344CB8AC3E}">
        <p14:creationId xmlns:p14="http://schemas.microsoft.com/office/powerpoint/2010/main" val="2699030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B4EC8CE9-EFA9-C241-81EA-25E0039A8D52}"/>
              </a:ext>
            </a:extLst>
          </p:cNvPr>
          <p:cNvSpPr/>
          <p:nvPr userDrawn="1"/>
        </p:nvSpPr>
        <p:spPr>
          <a:xfrm>
            <a:off x="0" y="0"/>
            <a:ext cx="6096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Undertittel 2">
            <a:extLst>
              <a:ext uri="{FF2B5EF4-FFF2-40B4-BE49-F238E27FC236}">
                <a16:creationId xmlns:a16="http://schemas.microsoft.com/office/drawing/2014/main" id="{559485BA-13C2-7347-86C4-3FF9B1549987}"/>
              </a:ext>
            </a:extLst>
          </p:cNvPr>
          <p:cNvSpPr>
            <a:spLocks noGrp="1"/>
          </p:cNvSpPr>
          <p:nvPr>
            <p:ph type="subTitle" idx="1"/>
          </p:nvPr>
        </p:nvSpPr>
        <p:spPr>
          <a:xfrm>
            <a:off x="359999" y="3602038"/>
            <a:ext cx="5376000" cy="1622931"/>
          </a:xfrm>
          <a:prstGeom prst="rect">
            <a:avLst/>
          </a:prstGeo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31" name="Tittel 1">
            <a:extLst>
              <a:ext uri="{FF2B5EF4-FFF2-40B4-BE49-F238E27FC236}">
                <a16:creationId xmlns:a16="http://schemas.microsoft.com/office/drawing/2014/main" id="{FFA75C50-FFD9-6846-A50D-92BF83EE038B}"/>
              </a:ext>
            </a:extLst>
          </p:cNvPr>
          <p:cNvSpPr>
            <a:spLocks noGrp="1"/>
          </p:cNvSpPr>
          <p:nvPr>
            <p:ph type="title" hasCustomPrompt="1"/>
          </p:nvPr>
        </p:nvSpPr>
        <p:spPr>
          <a:xfrm>
            <a:off x="359999" y="1633030"/>
            <a:ext cx="5376000" cy="1876931"/>
          </a:xfrm>
          <a:prstGeom prst="rect">
            <a:avLst/>
          </a:prstGeom>
        </p:spPr>
        <p:txBody>
          <a:bodyPr anchor="b"/>
          <a:lstStyle>
            <a:lvl1pPr>
              <a:defRPr sz="4400" b="1" i="0">
                <a:solidFill>
                  <a:srgbClr val="FFFF00"/>
                </a:solidFill>
                <a:latin typeface="Arial Narrow" panose="020B0604020202020204" pitchFamily="34" charset="0"/>
                <a:cs typeface="Arial Narrow" panose="020B0604020202020204" pitchFamily="34" charset="0"/>
              </a:defRPr>
            </a:lvl1pPr>
          </a:lstStyle>
          <a:p>
            <a:r>
              <a:rPr lang="nb-NO" dirty="0"/>
              <a:t>KLIKK FOR Å REDIGERE</a:t>
            </a:r>
          </a:p>
        </p:txBody>
      </p:sp>
      <p:sp>
        <p:nvSpPr>
          <p:cNvPr id="12" name="Plassholder for tekst 3">
            <a:extLst>
              <a:ext uri="{FF2B5EF4-FFF2-40B4-BE49-F238E27FC236}">
                <a16:creationId xmlns:a16="http://schemas.microsoft.com/office/drawing/2014/main" id="{9522136C-46BA-B343-B08D-CB02C1F5A4AA}"/>
              </a:ext>
            </a:extLst>
          </p:cNvPr>
          <p:cNvSpPr>
            <a:spLocks noGrp="1"/>
          </p:cNvSpPr>
          <p:nvPr>
            <p:ph type="body" sz="quarter" idx="13" hasCustomPrompt="1"/>
          </p:nvPr>
        </p:nvSpPr>
        <p:spPr>
          <a:xfrm>
            <a:off x="6455999" y="371474"/>
            <a:ext cx="5375639" cy="5215301"/>
          </a:xfrm>
          <a:prstGeom prst="rect">
            <a:avLst/>
          </a:prstGeom>
        </p:spPr>
        <p:txBody>
          <a:bodyPr lIns="90000" anchor="ctr"/>
          <a:lstStyle>
            <a:lvl1pPr algn="l">
              <a:defRPr sz="2400" b="0" i="0">
                <a:solidFill>
                  <a:schemeClr val="tx1"/>
                </a:solidFill>
                <a:latin typeface="Arial" panose="020B0604020202020204" pitchFamily="34" charset="0"/>
                <a:cs typeface="Arial" panose="020B0604020202020204" pitchFamily="34" charset="0"/>
              </a:defRPr>
            </a:lvl1pPr>
            <a:lvl2pPr>
              <a:defRPr sz="20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pPr lvl="0"/>
            <a:r>
              <a:rPr lang="nb-NO" dirty="0"/>
              <a:t>Klikk for å redigere teksten</a:t>
            </a:r>
          </a:p>
          <a:p>
            <a:pPr lvl="1"/>
            <a:r>
              <a:rPr lang="nb-NO" dirty="0"/>
              <a:t>Andre nivå</a:t>
            </a:r>
          </a:p>
          <a:p>
            <a:pPr lvl="2"/>
            <a:r>
              <a:rPr lang="nb-NO" dirty="0"/>
              <a:t>Tredje nivå</a:t>
            </a:r>
          </a:p>
        </p:txBody>
      </p:sp>
    </p:spTree>
    <p:extLst>
      <p:ext uri="{BB962C8B-B14F-4D97-AF65-F5344CB8AC3E}">
        <p14:creationId xmlns:p14="http://schemas.microsoft.com/office/powerpoint/2010/main" val="265661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31" name="Tittel 1">
            <a:extLst>
              <a:ext uri="{FF2B5EF4-FFF2-40B4-BE49-F238E27FC236}">
                <a16:creationId xmlns:a16="http://schemas.microsoft.com/office/drawing/2014/main" id="{FFA75C50-FFD9-6846-A50D-92BF83EE038B}"/>
              </a:ext>
            </a:extLst>
          </p:cNvPr>
          <p:cNvSpPr>
            <a:spLocks noGrp="1"/>
          </p:cNvSpPr>
          <p:nvPr>
            <p:ph type="title" hasCustomPrompt="1"/>
          </p:nvPr>
        </p:nvSpPr>
        <p:spPr>
          <a:xfrm>
            <a:off x="626075" y="249074"/>
            <a:ext cx="11205562" cy="1101932"/>
          </a:xfrm>
          <a:prstGeom prst="rect">
            <a:avLst/>
          </a:prstGeom>
          <a:solidFill>
            <a:schemeClr val="tx1"/>
          </a:solidFill>
        </p:spPr>
        <p:txBody>
          <a:bodyPr anchor="b"/>
          <a:lstStyle>
            <a:lvl1pPr>
              <a:defRPr sz="4400" b="1" i="0">
                <a:solidFill>
                  <a:srgbClr val="FFFF00"/>
                </a:solidFill>
                <a:latin typeface="Arial Narrow" panose="020B0604020202020204" pitchFamily="34" charset="0"/>
                <a:cs typeface="Arial Narrow" panose="020B0604020202020204" pitchFamily="34" charset="0"/>
              </a:defRPr>
            </a:lvl1pPr>
          </a:lstStyle>
          <a:p>
            <a:r>
              <a:rPr lang="nb-NO" dirty="0"/>
              <a:t>KLIKK FOR Å REDIGERE</a:t>
            </a:r>
          </a:p>
        </p:txBody>
      </p:sp>
      <p:sp>
        <p:nvSpPr>
          <p:cNvPr id="12" name="Plassholder for tekst 3">
            <a:extLst>
              <a:ext uri="{FF2B5EF4-FFF2-40B4-BE49-F238E27FC236}">
                <a16:creationId xmlns:a16="http://schemas.microsoft.com/office/drawing/2014/main" id="{9522136C-46BA-B343-B08D-CB02C1F5A4AA}"/>
              </a:ext>
            </a:extLst>
          </p:cNvPr>
          <p:cNvSpPr>
            <a:spLocks noGrp="1"/>
          </p:cNvSpPr>
          <p:nvPr>
            <p:ph type="body" sz="quarter" idx="13" hasCustomPrompt="1"/>
          </p:nvPr>
        </p:nvSpPr>
        <p:spPr>
          <a:xfrm>
            <a:off x="626076" y="1633030"/>
            <a:ext cx="11205562" cy="4108743"/>
          </a:xfrm>
          <a:prstGeom prst="rect">
            <a:avLst/>
          </a:prstGeom>
        </p:spPr>
        <p:txBody>
          <a:bodyPr lIns="90000" anchor="t" anchorCtr="0"/>
          <a:lstStyle>
            <a:lvl1pPr algn="l">
              <a:defRPr sz="2400" b="0" i="0">
                <a:solidFill>
                  <a:schemeClr val="tx1"/>
                </a:solidFill>
                <a:latin typeface="Arial" panose="020B0604020202020204" pitchFamily="34" charset="0"/>
                <a:cs typeface="Arial" panose="020B0604020202020204" pitchFamily="34" charset="0"/>
              </a:defRPr>
            </a:lvl1pPr>
            <a:lvl2pPr>
              <a:defRPr sz="2000" b="0" i="0">
                <a:solidFill>
                  <a:schemeClr val="tx1"/>
                </a:solidFill>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b="0" i="0">
                <a:solidFill>
                  <a:schemeClr val="tx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pPr lvl="0"/>
            <a:r>
              <a:rPr lang="nb-NO" dirty="0"/>
              <a:t>Klikk for å redigere teksten</a:t>
            </a:r>
          </a:p>
          <a:p>
            <a:pPr lvl="1"/>
            <a:r>
              <a:rPr lang="nb-NO" dirty="0"/>
              <a:t>Andre nivå</a:t>
            </a:r>
          </a:p>
          <a:p>
            <a:pPr lvl="2"/>
            <a:r>
              <a:rPr lang="nb-NO" dirty="0"/>
              <a:t>Tredje nivå</a:t>
            </a:r>
          </a:p>
        </p:txBody>
      </p:sp>
    </p:spTree>
    <p:extLst>
      <p:ext uri="{BB962C8B-B14F-4D97-AF65-F5344CB8AC3E}">
        <p14:creationId xmlns:p14="http://schemas.microsoft.com/office/powerpoint/2010/main" val="1250008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og sitat">
    <p:spTree>
      <p:nvGrpSpPr>
        <p:cNvPr id="1" name=""/>
        <p:cNvGrpSpPr/>
        <p:nvPr/>
      </p:nvGrpSpPr>
      <p:grpSpPr>
        <a:xfrm>
          <a:off x="0" y="0"/>
          <a:ext cx="0" cy="0"/>
          <a:chOff x="0" y="0"/>
          <a:chExt cx="0" cy="0"/>
        </a:xfrm>
      </p:grpSpPr>
      <p:sp>
        <p:nvSpPr>
          <p:cNvPr id="4" name="Plassholder for bilde 27">
            <a:extLst>
              <a:ext uri="{FF2B5EF4-FFF2-40B4-BE49-F238E27FC236}">
                <a16:creationId xmlns:a16="http://schemas.microsoft.com/office/drawing/2014/main" id="{88D9C563-60F1-BC4C-A2B6-F2794C10E589}"/>
              </a:ext>
            </a:extLst>
          </p:cNvPr>
          <p:cNvSpPr>
            <a:spLocks noGrp="1"/>
          </p:cNvSpPr>
          <p:nvPr>
            <p:ph type="pic" sz="quarter" idx="10"/>
          </p:nvPr>
        </p:nvSpPr>
        <p:spPr>
          <a:xfrm>
            <a:off x="0" y="0"/>
            <a:ext cx="12192000" cy="6858000"/>
          </a:xfrm>
          <a:prstGeom prst="rect">
            <a:avLst/>
          </a:prstGeom>
        </p:spPr>
        <p:txBody>
          <a:bodyPr/>
          <a:lstStyle>
            <a:lvl1pPr>
              <a:defRPr sz="2400" b="0" i="0">
                <a:latin typeface="Arial" panose="020B0604020202020204" pitchFamily="34" charset="0"/>
                <a:cs typeface="Arial" panose="020B0604020202020204" pitchFamily="34" charset="0"/>
              </a:defRPr>
            </a:lvl1pPr>
          </a:lstStyle>
          <a:p>
            <a:r>
              <a:rPr lang="nb-NO"/>
              <a:t>Klikk på ikonet for å legge til et bilde</a:t>
            </a:r>
            <a:endParaRPr lang="nb-NO" dirty="0"/>
          </a:p>
        </p:txBody>
      </p:sp>
      <p:sp>
        <p:nvSpPr>
          <p:cNvPr id="8" name="Undertittel 2">
            <a:extLst>
              <a:ext uri="{FF2B5EF4-FFF2-40B4-BE49-F238E27FC236}">
                <a16:creationId xmlns:a16="http://schemas.microsoft.com/office/drawing/2014/main" id="{B630359E-B659-A345-93F3-B1C680A4FEF4}"/>
              </a:ext>
            </a:extLst>
          </p:cNvPr>
          <p:cNvSpPr>
            <a:spLocks noGrp="1"/>
          </p:cNvSpPr>
          <p:nvPr>
            <p:ph type="subTitle" idx="1" hasCustomPrompt="1"/>
          </p:nvPr>
        </p:nvSpPr>
        <p:spPr>
          <a:xfrm>
            <a:off x="6096000" y="360001"/>
            <a:ext cx="5736000" cy="5214520"/>
          </a:xfrm>
          <a:prstGeom prst="rect">
            <a:avLst/>
          </a:prstGeom>
        </p:spPr>
        <p:txBody>
          <a:bodyPr anchor="ctr"/>
          <a:lstStyle>
            <a:lvl1pPr marL="0" indent="0" algn="r">
              <a:buNone/>
              <a:defRPr sz="5400" b="1" i="1">
                <a:solidFill>
                  <a:srgbClr val="FFFF00"/>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dirty="0"/>
              <a:t>«Klikk for å redigere»</a:t>
            </a:r>
          </a:p>
        </p:txBody>
      </p:sp>
    </p:spTree>
    <p:extLst>
      <p:ext uri="{BB962C8B-B14F-4D97-AF65-F5344CB8AC3E}">
        <p14:creationId xmlns:p14="http://schemas.microsoft.com/office/powerpoint/2010/main" val="3436251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fikk og innhold_1">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CEEF49E1-FA7D-AD4C-863C-AEDCC59819DB}"/>
              </a:ext>
            </a:extLst>
          </p:cNvPr>
          <p:cNvSpPr/>
          <p:nvPr userDrawn="1"/>
        </p:nvSpPr>
        <p:spPr>
          <a:xfrm>
            <a:off x="319715" y="319715"/>
            <a:ext cx="5416104" cy="6218570"/>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000000"/>
              </a:solidFill>
            </a:endParaRPr>
          </a:p>
        </p:txBody>
      </p:sp>
      <p:sp>
        <p:nvSpPr>
          <p:cNvPr id="14" name="Trekant 13">
            <a:extLst>
              <a:ext uri="{FF2B5EF4-FFF2-40B4-BE49-F238E27FC236}">
                <a16:creationId xmlns:a16="http://schemas.microsoft.com/office/drawing/2014/main" id="{EF1E48D1-E1BE-9F4D-B00A-29A1C115FE7F}"/>
              </a:ext>
            </a:extLst>
          </p:cNvPr>
          <p:cNvSpPr>
            <a:spLocks/>
          </p:cNvSpPr>
          <p:nvPr userDrawn="1"/>
        </p:nvSpPr>
        <p:spPr>
          <a:xfrm rot="5400000">
            <a:off x="5645819" y="3249000"/>
            <a:ext cx="540000" cy="360000"/>
          </a:xfrm>
          <a:prstGeom prst="triangle">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innhold 4">
            <a:extLst>
              <a:ext uri="{FF2B5EF4-FFF2-40B4-BE49-F238E27FC236}">
                <a16:creationId xmlns:a16="http://schemas.microsoft.com/office/drawing/2014/main" id="{E0AD383A-62CF-D94A-B155-19CF5D565B9F}"/>
              </a:ext>
            </a:extLst>
          </p:cNvPr>
          <p:cNvSpPr>
            <a:spLocks noGrp="1"/>
          </p:cNvSpPr>
          <p:nvPr>
            <p:ph idx="12" hasCustomPrompt="1"/>
          </p:nvPr>
        </p:nvSpPr>
        <p:spPr>
          <a:xfrm>
            <a:off x="6456181" y="319715"/>
            <a:ext cx="5375275" cy="5255585"/>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dirty="0"/>
              <a:t>Legg til et objekt</a:t>
            </a:r>
          </a:p>
        </p:txBody>
      </p:sp>
      <p:sp>
        <p:nvSpPr>
          <p:cNvPr id="9" name="Plassholder for tekst 2">
            <a:extLst>
              <a:ext uri="{FF2B5EF4-FFF2-40B4-BE49-F238E27FC236}">
                <a16:creationId xmlns:a16="http://schemas.microsoft.com/office/drawing/2014/main" id="{55976128-D334-1B46-8840-FAE08631A543}"/>
              </a:ext>
            </a:extLst>
          </p:cNvPr>
          <p:cNvSpPr>
            <a:spLocks noGrp="1"/>
          </p:cNvSpPr>
          <p:nvPr>
            <p:ph type="body" sz="quarter" idx="15" hasCustomPrompt="1"/>
          </p:nvPr>
        </p:nvSpPr>
        <p:spPr>
          <a:xfrm>
            <a:off x="639763" y="639763"/>
            <a:ext cx="4775200" cy="5578807"/>
          </a:xfrm>
          <a:prstGeom prst="rect">
            <a:avLst/>
          </a:prstGeom>
        </p:spPr>
        <p:txBody>
          <a:bodyPr anchor="ctr"/>
          <a:lstStyle>
            <a:lvl1pPr>
              <a:defRPr sz="2400">
                <a:latin typeface="+mn-lt"/>
              </a:defRPr>
            </a:lvl1pPr>
          </a:lstStyle>
          <a:p>
            <a:pPr lvl="0"/>
            <a:r>
              <a:rPr lang="nb-NO" dirty="0"/>
              <a:t>Klikk for å redigere punkter</a:t>
            </a:r>
          </a:p>
        </p:txBody>
      </p:sp>
    </p:spTree>
    <p:extLst>
      <p:ext uri="{BB962C8B-B14F-4D97-AF65-F5344CB8AC3E}">
        <p14:creationId xmlns:p14="http://schemas.microsoft.com/office/powerpoint/2010/main" val="386436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ikk og innhold_2">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19B81E1-670B-1C48-B834-B2EB12D9D0E7}"/>
              </a:ext>
            </a:extLst>
          </p:cNvPr>
          <p:cNvSpPr/>
          <p:nvPr userDrawn="1"/>
        </p:nvSpPr>
        <p:spPr>
          <a:xfrm>
            <a:off x="0" y="0"/>
            <a:ext cx="6096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3" name="Gruppe 12">
            <a:extLst>
              <a:ext uri="{FF2B5EF4-FFF2-40B4-BE49-F238E27FC236}">
                <a16:creationId xmlns:a16="http://schemas.microsoft.com/office/drawing/2014/main" id="{62FB06EF-E7AD-4E4A-998F-03AF5CFF623E}"/>
              </a:ext>
            </a:extLst>
          </p:cNvPr>
          <p:cNvGrpSpPr/>
          <p:nvPr userDrawn="1"/>
        </p:nvGrpSpPr>
        <p:grpSpPr>
          <a:xfrm>
            <a:off x="6456945" y="371475"/>
            <a:ext cx="5374691" cy="5203825"/>
            <a:chOff x="6456945" y="371475"/>
            <a:chExt cx="5374691" cy="5203825"/>
          </a:xfrm>
        </p:grpSpPr>
        <p:sp>
          <p:nvSpPr>
            <p:cNvPr id="17" name="Rektangel 16">
              <a:extLst>
                <a:ext uri="{FF2B5EF4-FFF2-40B4-BE49-F238E27FC236}">
                  <a16:creationId xmlns:a16="http://schemas.microsoft.com/office/drawing/2014/main" id="{44739AA5-97CB-6943-9939-D05E84574D79}"/>
                </a:ext>
              </a:extLst>
            </p:cNvPr>
            <p:cNvSpPr/>
            <p:nvPr userDrawn="1"/>
          </p:nvSpPr>
          <p:spPr>
            <a:xfrm>
              <a:off x="6816945" y="371475"/>
              <a:ext cx="5014691" cy="5203825"/>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000000"/>
                </a:solidFill>
              </a:endParaRPr>
            </a:p>
          </p:txBody>
        </p:sp>
        <p:sp>
          <p:nvSpPr>
            <p:cNvPr id="18" name="Trekant 17">
              <a:extLst>
                <a:ext uri="{FF2B5EF4-FFF2-40B4-BE49-F238E27FC236}">
                  <a16:creationId xmlns:a16="http://schemas.microsoft.com/office/drawing/2014/main" id="{46A43932-DD7B-CC49-BAF4-E88790E66DDF}"/>
                </a:ext>
              </a:extLst>
            </p:cNvPr>
            <p:cNvSpPr>
              <a:spLocks/>
            </p:cNvSpPr>
            <p:nvPr userDrawn="1"/>
          </p:nvSpPr>
          <p:spPr>
            <a:xfrm rot="16200000">
              <a:off x="6366945" y="2793387"/>
              <a:ext cx="540000" cy="360000"/>
            </a:xfrm>
            <a:prstGeom prst="triangle">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24" name="Undertittel 2">
            <a:extLst>
              <a:ext uri="{FF2B5EF4-FFF2-40B4-BE49-F238E27FC236}">
                <a16:creationId xmlns:a16="http://schemas.microsoft.com/office/drawing/2014/main" id="{B0C7010E-09BD-4441-8427-669D782B1B9E}"/>
              </a:ext>
            </a:extLst>
          </p:cNvPr>
          <p:cNvSpPr>
            <a:spLocks noGrp="1"/>
          </p:cNvSpPr>
          <p:nvPr>
            <p:ph type="subTitle" idx="1"/>
          </p:nvPr>
        </p:nvSpPr>
        <p:spPr>
          <a:xfrm>
            <a:off x="360000" y="2327355"/>
            <a:ext cx="5015627" cy="1622931"/>
          </a:xfrm>
          <a:prstGeom prst="rect">
            <a:avLst/>
          </a:prstGeom>
        </p:spPr>
        <p:txBody>
          <a:bodyPr/>
          <a:lstStyle>
            <a:lvl1pPr marL="0" indent="0" algn="ctr">
              <a:buNone/>
              <a:defRPr sz="2400" b="0" i="0">
                <a:solidFill>
                  <a:srgbClr val="0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25" name="Tittel 1">
            <a:extLst>
              <a:ext uri="{FF2B5EF4-FFF2-40B4-BE49-F238E27FC236}">
                <a16:creationId xmlns:a16="http://schemas.microsoft.com/office/drawing/2014/main" id="{CB53200D-6BD8-8F47-BCCB-C78C13538CB2}"/>
              </a:ext>
            </a:extLst>
          </p:cNvPr>
          <p:cNvSpPr>
            <a:spLocks noGrp="1"/>
          </p:cNvSpPr>
          <p:nvPr>
            <p:ph type="title" hasCustomPrompt="1"/>
          </p:nvPr>
        </p:nvSpPr>
        <p:spPr>
          <a:xfrm>
            <a:off x="359999" y="359053"/>
            <a:ext cx="5015627" cy="1876931"/>
          </a:xfrm>
          <a:prstGeom prst="rect">
            <a:avLst/>
          </a:prstGeom>
        </p:spPr>
        <p:txBody>
          <a:bodyPr anchor="b"/>
          <a:lstStyle>
            <a:lvl1pPr algn="ctr">
              <a:defRPr sz="4400" b="1" i="0">
                <a:solidFill>
                  <a:schemeClr val="bg1"/>
                </a:solidFill>
                <a:highlight>
                  <a:srgbClr val="000000"/>
                </a:highlight>
                <a:latin typeface="Arial Narrow" panose="020B0604020202020204" pitchFamily="34" charset="0"/>
                <a:cs typeface="Arial Narrow" panose="020B0604020202020204" pitchFamily="34" charset="0"/>
              </a:defRPr>
            </a:lvl1pPr>
          </a:lstStyle>
          <a:p>
            <a:r>
              <a:rPr lang="nb-NO" dirty="0"/>
              <a:t>KLIKK FOR Å REDIGERE</a:t>
            </a:r>
          </a:p>
        </p:txBody>
      </p:sp>
      <p:sp>
        <p:nvSpPr>
          <p:cNvPr id="12" name="Plassholder for tekst 2">
            <a:extLst>
              <a:ext uri="{FF2B5EF4-FFF2-40B4-BE49-F238E27FC236}">
                <a16:creationId xmlns:a16="http://schemas.microsoft.com/office/drawing/2014/main" id="{40A664F9-E5E8-E64D-9108-CDB83DB1978A}"/>
              </a:ext>
            </a:extLst>
          </p:cNvPr>
          <p:cNvSpPr>
            <a:spLocks noGrp="1"/>
          </p:cNvSpPr>
          <p:nvPr>
            <p:ph type="body" sz="quarter" idx="15" hasCustomPrompt="1"/>
          </p:nvPr>
        </p:nvSpPr>
        <p:spPr>
          <a:xfrm>
            <a:off x="7176945" y="721979"/>
            <a:ext cx="4293741" cy="4502818"/>
          </a:xfrm>
          <a:prstGeom prst="rect">
            <a:avLst/>
          </a:prstGeom>
        </p:spPr>
        <p:txBody>
          <a:bodyPr anchor="ctr"/>
          <a:lstStyle>
            <a:lvl1pPr>
              <a:defRPr sz="2400">
                <a:latin typeface="+mn-lt"/>
              </a:defRPr>
            </a:lvl1pPr>
          </a:lstStyle>
          <a:p>
            <a:pPr lvl="0"/>
            <a:r>
              <a:rPr lang="nb-NO" dirty="0"/>
              <a:t>Klikk for å redigere punkter</a:t>
            </a:r>
          </a:p>
        </p:txBody>
      </p:sp>
    </p:spTree>
    <p:extLst>
      <p:ext uri="{BB962C8B-B14F-4D97-AF65-F5344CB8AC3E}">
        <p14:creationId xmlns:p14="http://schemas.microsoft.com/office/powerpoint/2010/main" val="4067228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9" name="Plassholder for diagram 2">
            <a:extLst>
              <a:ext uri="{FF2B5EF4-FFF2-40B4-BE49-F238E27FC236}">
                <a16:creationId xmlns:a16="http://schemas.microsoft.com/office/drawing/2014/main" id="{9FC845ED-227D-CD4E-9B71-FBD9603CF722}"/>
              </a:ext>
            </a:extLst>
          </p:cNvPr>
          <p:cNvSpPr>
            <a:spLocks noGrp="1"/>
          </p:cNvSpPr>
          <p:nvPr>
            <p:ph type="chart" sz="quarter" idx="13" hasCustomPrompt="1"/>
          </p:nvPr>
        </p:nvSpPr>
        <p:spPr>
          <a:xfrm>
            <a:off x="319715" y="319714"/>
            <a:ext cx="11511741" cy="525558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dirty="0"/>
              <a:t>Klikk på ikonet for å legge til diagram</a:t>
            </a:r>
          </a:p>
        </p:txBody>
      </p:sp>
    </p:spTree>
    <p:extLst>
      <p:ext uri="{BB962C8B-B14F-4D97-AF65-F5344CB8AC3E}">
        <p14:creationId xmlns:p14="http://schemas.microsoft.com/office/powerpoint/2010/main" val="4247148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amnesty.no/" TargetMode="Externa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Bilde 3">
            <a:hlinkClick r:id="rId17"/>
            <a:extLst>
              <a:ext uri="{FF2B5EF4-FFF2-40B4-BE49-F238E27FC236}">
                <a16:creationId xmlns:a16="http://schemas.microsoft.com/office/drawing/2014/main" id="{232E7C60-F83E-BB43-989F-46462012ED39}"/>
              </a:ext>
            </a:extLst>
          </p:cNvPr>
          <p:cNvPicPr>
            <a:picLocks noChangeAspect="1"/>
          </p:cNvPicPr>
          <p:nvPr userDrawn="1"/>
        </p:nvPicPr>
        <p:blipFill>
          <a:blip r:embed="rId18"/>
          <a:stretch>
            <a:fillRect/>
          </a:stretch>
        </p:blipFill>
        <p:spPr>
          <a:xfrm>
            <a:off x="10558968" y="5952875"/>
            <a:ext cx="1273032" cy="540000"/>
          </a:xfrm>
          <a:prstGeom prst="rect">
            <a:avLst/>
          </a:prstGeom>
          <a:noFill/>
          <a:ln>
            <a:noFill/>
          </a:ln>
        </p:spPr>
      </p:pic>
    </p:spTree>
    <p:extLst>
      <p:ext uri="{BB962C8B-B14F-4D97-AF65-F5344CB8AC3E}">
        <p14:creationId xmlns:p14="http://schemas.microsoft.com/office/powerpoint/2010/main" val="26621622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f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4E7BF"/>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9052A845-8F01-4040-903B-C19847247AFC}"/>
              </a:ext>
            </a:extLst>
          </p:cNvPr>
          <p:cNvPicPr>
            <a:picLocks noChangeAspect="1"/>
          </p:cNvPicPr>
          <p:nvPr/>
        </p:nvPicPr>
        <p:blipFill>
          <a:blip r:embed="rId3"/>
          <a:stretch>
            <a:fillRect/>
          </a:stretch>
        </p:blipFill>
        <p:spPr>
          <a:xfrm>
            <a:off x="88135" y="116306"/>
            <a:ext cx="12192000" cy="6857999"/>
          </a:xfrm>
          <a:prstGeom prst="rect">
            <a:avLst/>
          </a:prstGeom>
        </p:spPr>
      </p:pic>
      <p:sp>
        <p:nvSpPr>
          <p:cNvPr id="4" name="Tittel 6">
            <a:extLst>
              <a:ext uri="{FF2B5EF4-FFF2-40B4-BE49-F238E27FC236}">
                <a16:creationId xmlns:a16="http://schemas.microsoft.com/office/drawing/2014/main" id="{218B3985-3274-4058-BA9D-F93A4AEBD611}"/>
              </a:ext>
            </a:extLst>
          </p:cNvPr>
          <p:cNvSpPr>
            <a:spLocks noGrp="1"/>
          </p:cNvSpPr>
          <p:nvPr>
            <p:ph type="ctrTitle"/>
          </p:nvPr>
        </p:nvSpPr>
        <p:spPr>
          <a:xfrm>
            <a:off x="2277760" y="3429000"/>
            <a:ext cx="5735999" cy="2142303"/>
          </a:xfrm>
        </p:spPr>
        <p:txBody>
          <a:bodyPr/>
          <a:lstStyle/>
          <a:p>
            <a:r>
              <a:rPr lang="nb-NO" dirty="0"/>
              <a:t>In China</a:t>
            </a:r>
          </a:p>
        </p:txBody>
      </p:sp>
    </p:spTree>
    <p:extLst>
      <p:ext uri="{BB962C8B-B14F-4D97-AF65-F5344CB8AC3E}">
        <p14:creationId xmlns:p14="http://schemas.microsoft.com/office/powerpoint/2010/main" val="4196311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D3F5BF4-1EDC-4489-B3A9-2F7DCF949107}"/>
              </a:ext>
            </a:extLst>
          </p:cNvPr>
          <p:cNvSpPr/>
          <p:nvPr/>
        </p:nvSpPr>
        <p:spPr>
          <a:xfrm>
            <a:off x="0" y="0"/>
            <a:ext cx="6095998" cy="6858000"/>
          </a:xfrm>
          <a:prstGeom prst="rect">
            <a:avLst/>
          </a:prstGeom>
          <a:solidFill>
            <a:srgbClr val="79E5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Plassholder for bilde 8">
            <a:extLst>
              <a:ext uri="{FF2B5EF4-FFF2-40B4-BE49-F238E27FC236}">
                <a16:creationId xmlns:a16="http://schemas.microsoft.com/office/drawing/2014/main" id="{91C482D1-163D-475F-ADCA-D96F1BAC5E82}"/>
              </a:ext>
            </a:extLst>
          </p:cNvPr>
          <p:cNvPicPr>
            <a:picLocks noGrp="1" noChangeAspect="1"/>
          </p:cNvPicPr>
          <p:nvPr>
            <p:ph type="pic" sz="quarter" idx="11"/>
          </p:nvPr>
        </p:nvPicPr>
        <p:blipFill>
          <a:blip r:embed="rId3"/>
          <a:srcRect l="16667" r="16667"/>
          <a:stretch>
            <a:fillRect/>
          </a:stretch>
        </p:blipFill>
        <p:spPr>
          <a:prstGeom prst="rect">
            <a:avLst/>
          </a:prstGeom>
        </p:spPr>
      </p:pic>
      <p:sp>
        <p:nvSpPr>
          <p:cNvPr id="6" name="Undertittel 5">
            <a:extLst>
              <a:ext uri="{FF2B5EF4-FFF2-40B4-BE49-F238E27FC236}">
                <a16:creationId xmlns:a16="http://schemas.microsoft.com/office/drawing/2014/main" id="{15F82CDF-9539-49A8-A74C-73124E7A8C42}"/>
              </a:ext>
            </a:extLst>
          </p:cNvPr>
          <p:cNvSpPr>
            <a:spLocks noGrp="1"/>
          </p:cNvSpPr>
          <p:nvPr>
            <p:ph type="subTitle" idx="1"/>
          </p:nvPr>
        </p:nvSpPr>
        <p:spPr>
          <a:xfrm>
            <a:off x="0" y="3051194"/>
            <a:ext cx="6095998" cy="1622931"/>
          </a:xfrm>
        </p:spPr>
        <p:txBody>
          <a:bodyPr/>
          <a:lstStyle/>
          <a:p>
            <a:pPr marL="342900" indent="-342900">
              <a:buFont typeface="Wingdings" panose="05000000000000000000" pitchFamily="2" charset="2"/>
              <a:buChar char="ü"/>
            </a:pPr>
            <a:r>
              <a:rPr lang="nb-NO" sz="2800" dirty="0">
                <a:solidFill>
                  <a:schemeClr val="tx1"/>
                </a:solidFill>
              </a:rPr>
              <a:t>Fortelle om den andre siden av det som skjer i Kina</a:t>
            </a:r>
          </a:p>
          <a:p>
            <a:endParaRPr lang="nb-NO" sz="2800" dirty="0">
              <a:solidFill>
                <a:schemeClr val="tx1"/>
              </a:solidFill>
            </a:endParaRPr>
          </a:p>
          <a:p>
            <a:pPr marL="342900" indent="-342900">
              <a:buFont typeface="Wingdings" panose="05000000000000000000" pitchFamily="2" charset="2"/>
              <a:buChar char="ü"/>
            </a:pPr>
            <a:r>
              <a:rPr lang="nb-NO" sz="2800" dirty="0">
                <a:solidFill>
                  <a:schemeClr val="tx1"/>
                </a:solidFill>
              </a:rPr>
              <a:t>Fortelle kinesiske myndigheter at de må respektere menneskerettighetene</a:t>
            </a:r>
          </a:p>
        </p:txBody>
      </p:sp>
      <p:sp>
        <p:nvSpPr>
          <p:cNvPr id="5" name="Tittel 4">
            <a:extLst>
              <a:ext uri="{FF2B5EF4-FFF2-40B4-BE49-F238E27FC236}">
                <a16:creationId xmlns:a16="http://schemas.microsoft.com/office/drawing/2014/main" id="{27244B3E-B2C8-49BD-83C6-BB7351957EF0}"/>
              </a:ext>
            </a:extLst>
          </p:cNvPr>
          <p:cNvSpPr>
            <a:spLocks noGrp="1"/>
          </p:cNvSpPr>
          <p:nvPr>
            <p:ph type="title"/>
          </p:nvPr>
        </p:nvSpPr>
        <p:spPr>
          <a:xfrm>
            <a:off x="359999" y="862554"/>
            <a:ext cx="5376000" cy="1876931"/>
          </a:xfrm>
        </p:spPr>
        <p:txBody>
          <a:bodyPr/>
          <a:lstStyle/>
          <a:p>
            <a:r>
              <a:rPr lang="nb-NO" dirty="0"/>
              <a:t>Hvorfor er det viktig å engasjere seg?</a:t>
            </a:r>
          </a:p>
        </p:txBody>
      </p:sp>
    </p:spTree>
    <p:extLst>
      <p:ext uri="{BB962C8B-B14F-4D97-AF65-F5344CB8AC3E}">
        <p14:creationId xmlns:p14="http://schemas.microsoft.com/office/powerpoint/2010/main" val="7780745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3677D5D7-7250-4FB1-9A18-38F6F82D47DA}"/>
              </a:ext>
            </a:extLst>
          </p:cNvPr>
          <p:cNvSpPr>
            <a:spLocks noGrp="1"/>
          </p:cNvSpPr>
          <p:nvPr>
            <p:ph type="ctrTitle"/>
          </p:nvPr>
        </p:nvSpPr>
        <p:spPr/>
        <p:txBody>
          <a:bodyPr/>
          <a:lstStyle/>
          <a:p>
            <a:endParaRPr lang="nb-NO"/>
          </a:p>
        </p:txBody>
      </p:sp>
      <p:sp>
        <p:nvSpPr>
          <p:cNvPr id="4" name="Undertittel 3">
            <a:extLst>
              <a:ext uri="{FF2B5EF4-FFF2-40B4-BE49-F238E27FC236}">
                <a16:creationId xmlns:a16="http://schemas.microsoft.com/office/drawing/2014/main" id="{10940169-20E8-463B-B14D-857A5FBCCF16}"/>
              </a:ext>
            </a:extLst>
          </p:cNvPr>
          <p:cNvSpPr>
            <a:spLocks noGrp="1"/>
          </p:cNvSpPr>
          <p:nvPr>
            <p:ph type="subTitle" idx="1"/>
          </p:nvPr>
        </p:nvSpPr>
        <p:spPr/>
        <p:txBody>
          <a:bodyPr/>
          <a:lstStyle/>
          <a:p>
            <a:endParaRPr lang="nb-NO"/>
          </a:p>
        </p:txBody>
      </p:sp>
      <p:pic>
        <p:nvPicPr>
          <p:cNvPr id="5" name="Bilde 4">
            <a:extLst>
              <a:ext uri="{FF2B5EF4-FFF2-40B4-BE49-F238E27FC236}">
                <a16:creationId xmlns:a16="http://schemas.microsoft.com/office/drawing/2014/main" id="{4B084DB7-1DC4-4597-B88C-99447A2A80E1}"/>
              </a:ext>
            </a:extLst>
          </p:cNvPr>
          <p:cNvPicPr>
            <a:picLocks noChangeAspect="1"/>
          </p:cNvPicPr>
          <p:nvPr/>
        </p:nvPicPr>
        <p:blipFill>
          <a:blip r:embed="rId3"/>
          <a:stretch>
            <a:fillRect/>
          </a:stretch>
        </p:blipFill>
        <p:spPr>
          <a:xfrm>
            <a:off x="6257580" y="0"/>
            <a:ext cx="5934422" cy="6858000"/>
          </a:xfrm>
          <a:prstGeom prst="rect">
            <a:avLst/>
          </a:prstGeom>
        </p:spPr>
      </p:pic>
      <p:pic>
        <p:nvPicPr>
          <p:cNvPr id="6" name="Bilde 5">
            <a:extLst>
              <a:ext uri="{FF2B5EF4-FFF2-40B4-BE49-F238E27FC236}">
                <a16:creationId xmlns:a16="http://schemas.microsoft.com/office/drawing/2014/main" id="{FD0B7018-D415-4092-AA54-712D305825E3}"/>
              </a:ext>
            </a:extLst>
          </p:cNvPr>
          <p:cNvPicPr>
            <a:picLocks noChangeAspect="1"/>
          </p:cNvPicPr>
          <p:nvPr/>
        </p:nvPicPr>
        <p:blipFill>
          <a:blip r:embed="rId4"/>
          <a:stretch>
            <a:fillRect/>
          </a:stretch>
        </p:blipFill>
        <p:spPr>
          <a:xfrm>
            <a:off x="-1" y="0"/>
            <a:ext cx="6257581" cy="6858000"/>
          </a:xfrm>
          <a:prstGeom prst="rect">
            <a:avLst/>
          </a:prstGeom>
        </p:spPr>
      </p:pic>
    </p:spTree>
    <p:extLst>
      <p:ext uri="{BB962C8B-B14F-4D97-AF65-F5344CB8AC3E}">
        <p14:creationId xmlns:p14="http://schemas.microsoft.com/office/powerpoint/2010/main" val="1696707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6652"/>
        </a:solidFill>
        <a:effectLst/>
      </p:bgPr>
    </p:bg>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2F064D59-32DA-45B0-A8D4-2B56A00B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3675" y="847165"/>
            <a:ext cx="2366198" cy="51098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a:extLst>
              <a:ext uri="{FF2B5EF4-FFF2-40B4-BE49-F238E27FC236}">
                <a16:creationId xmlns:a16="http://schemas.microsoft.com/office/drawing/2014/main" id="{0F30B63D-ABE2-416A-89F9-3D07F76A7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0948" y="591746"/>
            <a:ext cx="3619734" cy="5649832"/>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1">
            <a:extLst>
              <a:ext uri="{FF2B5EF4-FFF2-40B4-BE49-F238E27FC236}">
                <a16:creationId xmlns:a16="http://schemas.microsoft.com/office/drawing/2014/main" id="{38A629CC-6634-4F29-9E83-3CF88AAF7F4D}"/>
              </a:ext>
            </a:extLst>
          </p:cNvPr>
          <p:cNvPicPr>
            <a:picLocks noChangeAspect="1"/>
          </p:cNvPicPr>
          <p:nvPr/>
        </p:nvPicPr>
        <p:blipFill rotWithShape="1">
          <a:blip r:embed="rId5"/>
          <a:srcRect l="12728" r="28070"/>
          <a:stretch/>
        </p:blipFill>
        <p:spPr>
          <a:xfrm>
            <a:off x="8518917" y="1504694"/>
            <a:ext cx="2415713" cy="2720330"/>
          </a:xfrm>
          <a:prstGeom prst="rect">
            <a:avLst/>
          </a:prstGeom>
        </p:spPr>
      </p:pic>
      <p:sp>
        <p:nvSpPr>
          <p:cNvPr id="8" name="TekstSylinder 7">
            <a:extLst>
              <a:ext uri="{FF2B5EF4-FFF2-40B4-BE49-F238E27FC236}">
                <a16:creationId xmlns:a16="http://schemas.microsoft.com/office/drawing/2014/main" id="{67A9D020-C118-4252-8979-0885DF9FBC8B}"/>
              </a:ext>
            </a:extLst>
          </p:cNvPr>
          <p:cNvSpPr txBox="1"/>
          <p:nvPr/>
        </p:nvSpPr>
        <p:spPr>
          <a:xfrm>
            <a:off x="8532016" y="4230583"/>
            <a:ext cx="2366198" cy="1508105"/>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venir Book"/>
                <a:ea typeface="+mn-ea"/>
                <a:cs typeface="+mn-cs"/>
              </a:rPr>
              <a:t> I support human rights in China. #raiseyourhand   and do the same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venir Book"/>
                <a:ea typeface="+mn-ea"/>
                <a:cs typeface="+mn-cs"/>
              </a:rPr>
              <a:t> </a:t>
            </a:r>
            <a:r>
              <a:rPr kumimoji="0" lang="en-US" sz="1400" b="0" i="0" u="none" strike="noStrike" kern="1200" cap="none" spc="0" normalizeH="0" baseline="0" noProof="0" dirty="0">
                <a:ln>
                  <a:noFill/>
                </a:ln>
                <a:solidFill>
                  <a:srgbClr val="DAE3F3"/>
                </a:solidFill>
                <a:effectLst/>
                <a:uLnTx/>
                <a:uFillTx/>
                <a:latin typeface="Avenir Book"/>
                <a:ea typeface="+mn-ea"/>
                <a:cs typeface="+mn-cs"/>
              </a:rPr>
              <a:t>@odegaard.98 </a:t>
            </a:r>
            <a:r>
              <a:rPr kumimoji="0" lang="en-US" sz="1400" b="0" i="0" u="none" strike="noStrike" kern="1200" cap="none" spc="0" normalizeH="0" baseline="0" noProof="0" dirty="0">
                <a:ln>
                  <a:noFill/>
                </a:ln>
                <a:solidFill>
                  <a:srgbClr val="FFFFFF"/>
                </a:solidFill>
                <a:effectLst/>
                <a:uLnTx/>
                <a:uFillTx/>
                <a:latin typeface="Avenir Book"/>
                <a:ea typeface="+mn-ea"/>
                <a:cs typeface="+mn-cs"/>
              </a:rPr>
              <a:t>and </a:t>
            </a:r>
            <a:r>
              <a:rPr kumimoji="0" lang="en-US" sz="1400" b="0" i="0" u="none" strike="noStrike" kern="1200" cap="none" spc="0" normalizeH="0" baseline="0" noProof="0" dirty="0">
                <a:ln>
                  <a:noFill/>
                </a:ln>
                <a:solidFill>
                  <a:srgbClr val="DAE3F3"/>
                </a:solidFill>
                <a:effectLst/>
                <a:uLnTx/>
                <a:uFillTx/>
                <a:latin typeface="Avenir Book"/>
                <a:ea typeface="+mn-ea"/>
                <a:cs typeface="+mn-cs"/>
              </a:rPr>
              <a:t>@marenlundby</a:t>
            </a:r>
            <a:r>
              <a:rPr kumimoji="0" lang="en-US" sz="1400" b="0" i="0" u="none" strike="noStrike" kern="1200" cap="none" spc="0" normalizeH="0" baseline="0" noProof="0" dirty="0">
                <a:ln>
                  <a:noFill/>
                </a:ln>
                <a:solidFill>
                  <a:srgbClr val="000000"/>
                </a:solidFill>
                <a:effectLst/>
                <a:uLnTx/>
                <a:uFillTx/>
                <a:latin typeface="Avenir Book"/>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venir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venir Book"/>
              <a:ea typeface="+mn-ea"/>
              <a:cs typeface="+mn-cs"/>
            </a:endParaRPr>
          </a:p>
        </p:txBody>
      </p:sp>
      <p:sp>
        <p:nvSpPr>
          <p:cNvPr id="9" name="Tittel 2">
            <a:extLst>
              <a:ext uri="{FF2B5EF4-FFF2-40B4-BE49-F238E27FC236}">
                <a16:creationId xmlns:a16="http://schemas.microsoft.com/office/drawing/2014/main" id="{2249A18B-A9FD-4B7E-935C-6E282782A829}"/>
              </a:ext>
            </a:extLst>
          </p:cNvPr>
          <p:cNvSpPr>
            <a:spLocks noGrp="1"/>
          </p:cNvSpPr>
          <p:nvPr>
            <p:ph type="ctrTitle"/>
          </p:nvPr>
        </p:nvSpPr>
        <p:spPr>
          <a:xfrm>
            <a:off x="454130" y="607478"/>
            <a:ext cx="5735999" cy="897216"/>
          </a:xfrm>
        </p:spPr>
        <p:txBody>
          <a:bodyPr/>
          <a:lstStyle/>
          <a:p>
            <a:r>
              <a:rPr lang="nb-NO" sz="4000" cap="all" dirty="0">
                <a:solidFill>
                  <a:schemeClr val="bg1"/>
                </a:solidFill>
                <a:highlight>
                  <a:srgbClr val="000000"/>
                </a:highlight>
              </a:rPr>
              <a:t>BLI MED OG HEV HÅNDA!</a:t>
            </a:r>
          </a:p>
        </p:txBody>
      </p:sp>
      <p:sp>
        <p:nvSpPr>
          <p:cNvPr id="10" name="Undertittel 5">
            <a:extLst>
              <a:ext uri="{FF2B5EF4-FFF2-40B4-BE49-F238E27FC236}">
                <a16:creationId xmlns:a16="http://schemas.microsoft.com/office/drawing/2014/main" id="{3B4AF271-370F-4B6F-B04C-569C058574B3}"/>
              </a:ext>
            </a:extLst>
          </p:cNvPr>
          <p:cNvSpPr>
            <a:spLocks noGrp="1"/>
          </p:cNvSpPr>
          <p:nvPr>
            <p:ph type="subTitle" idx="1"/>
          </p:nvPr>
        </p:nvSpPr>
        <p:spPr>
          <a:xfrm>
            <a:off x="421158" y="1801596"/>
            <a:ext cx="7000729" cy="1622931"/>
          </a:xfrm>
        </p:spPr>
        <p:txBody>
          <a:bodyPr/>
          <a:lstStyle/>
          <a:p>
            <a:pPr marL="514350" indent="-514350" algn="l">
              <a:buFont typeface="+mj-lt"/>
              <a:buAutoNum type="arabicPeriod"/>
            </a:pPr>
            <a:r>
              <a:rPr lang="nb-NO" dirty="0">
                <a:solidFill>
                  <a:schemeClr val="tx1"/>
                </a:solidFill>
              </a:rPr>
              <a:t>Ta et lagbilde med hevet venstre hånd</a:t>
            </a:r>
          </a:p>
          <a:p>
            <a:pPr marL="514350" indent="-514350" algn="l">
              <a:buFont typeface="+mj-lt"/>
              <a:buAutoNum type="arabicPeriod"/>
            </a:pPr>
            <a:r>
              <a:rPr lang="nb-NO" dirty="0">
                <a:solidFill>
                  <a:schemeClr val="tx1"/>
                </a:solidFill>
              </a:rPr>
              <a:t>Del bildet på Instagram med emneknaggen </a:t>
            </a:r>
            <a:r>
              <a:rPr lang="nb-NO" dirty="0">
                <a:solidFill>
                  <a:schemeClr val="tx1"/>
                </a:solidFill>
                <a:highlight>
                  <a:srgbClr val="FFFF00"/>
                </a:highlight>
              </a:rPr>
              <a:t>#raiseyourhand</a:t>
            </a:r>
          </a:p>
          <a:p>
            <a:pPr marL="514350" indent="-514350" algn="l">
              <a:buFont typeface="+mj-lt"/>
              <a:buAutoNum type="arabicPeriod"/>
            </a:pPr>
            <a:r>
              <a:rPr lang="nb-NO" dirty="0">
                <a:solidFill>
                  <a:schemeClr val="tx1"/>
                </a:solidFill>
              </a:rPr>
              <a:t>Husk å tagge @amnesty_norge, @idrettsforbundet og ditt forbund.</a:t>
            </a:r>
          </a:p>
          <a:p>
            <a:pPr marL="514350" indent="-514350" algn="l">
              <a:buFont typeface="+mj-lt"/>
              <a:buAutoNum type="arabicPeriod"/>
            </a:pPr>
            <a:r>
              <a:rPr lang="nb-NO" dirty="0">
                <a:solidFill>
                  <a:schemeClr val="tx1"/>
                </a:solidFill>
              </a:rPr>
              <a:t>Ta gjerne bildet i en sportslig setting - i skiløypene eller skøytebanen, på trening, eller på tur. </a:t>
            </a:r>
          </a:p>
          <a:p>
            <a:pPr algn="l"/>
            <a:r>
              <a:rPr lang="nb-NO" dirty="0">
                <a:solidFill>
                  <a:schemeClr val="tx1"/>
                </a:solidFill>
                <a:highlight>
                  <a:srgbClr val="FFFF00"/>
                </a:highlight>
              </a:rPr>
              <a:t>Du kan også ta en selfie alene og legge ut med de samme emneknaggene</a:t>
            </a:r>
          </a:p>
          <a:p>
            <a:pPr algn="l"/>
            <a:endParaRPr lang="nb-NO" dirty="0">
              <a:solidFill>
                <a:schemeClr val="tx1"/>
              </a:solidFill>
            </a:endParaRPr>
          </a:p>
          <a:p>
            <a:pPr algn="l"/>
            <a:endParaRPr lang="nb-NO" sz="2800" dirty="0">
              <a:solidFill>
                <a:schemeClr val="tx1"/>
              </a:solidFill>
            </a:endParaRPr>
          </a:p>
        </p:txBody>
      </p:sp>
    </p:spTree>
    <p:extLst>
      <p:ext uri="{BB962C8B-B14F-4D97-AF65-F5344CB8AC3E}">
        <p14:creationId xmlns:p14="http://schemas.microsoft.com/office/powerpoint/2010/main" val="22728323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4E7BF"/>
        </a:solidFill>
        <a:effectLst/>
      </p:bgPr>
    </p:bg>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65EF6E9-2236-4347-9227-7850317D43F5}"/>
              </a:ext>
            </a:extLst>
          </p:cNvPr>
          <p:cNvSpPr>
            <a:spLocks noGrp="1"/>
          </p:cNvSpPr>
          <p:nvPr>
            <p:ph type="ctrTitle"/>
          </p:nvPr>
        </p:nvSpPr>
        <p:spPr>
          <a:xfrm>
            <a:off x="1126482" y="1062317"/>
            <a:ext cx="5735999" cy="1112369"/>
          </a:xfrm>
        </p:spPr>
        <p:txBody>
          <a:bodyPr/>
          <a:lstStyle/>
          <a:p>
            <a:r>
              <a:rPr lang="nb-NO" dirty="0"/>
              <a:t>Bli med på film!</a:t>
            </a:r>
          </a:p>
        </p:txBody>
      </p:sp>
      <p:pic>
        <p:nvPicPr>
          <p:cNvPr id="7" name="Grafikk 6" descr="Videokamera med heldekkende fyll">
            <a:extLst>
              <a:ext uri="{FF2B5EF4-FFF2-40B4-BE49-F238E27FC236}">
                <a16:creationId xmlns:a16="http://schemas.microsoft.com/office/drawing/2014/main" id="{93FE24D4-2634-4883-B074-732D375111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05081" y="2514600"/>
            <a:ext cx="3805517" cy="3805517"/>
          </a:xfrm>
          <a:prstGeom prst="rect">
            <a:avLst/>
          </a:prstGeom>
        </p:spPr>
      </p:pic>
    </p:spTree>
    <p:extLst>
      <p:ext uri="{BB962C8B-B14F-4D97-AF65-F5344CB8AC3E}">
        <p14:creationId xmlns:p14="http://schemas.microsoft.com/office/powerpoint/2010/main" val="3434041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6652"/>
        </a:solidFill>
        <a:effectLst/>
      </p:bgPr>
    </p:bg>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2F064D59-32DA-45B0-A8D4-2B56A00B3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3713" y="197792"/>
            <a:ext cx="3020463" cy="65227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a:extLst>
              <a:ext uri="{FF2B5EF4-FFF2-40B4-BE49-F238E27FC236}">
                <a16:creationId xmlns:a16="http://schemas.microsoft.com/office/drawing/2014/main" id="{0F30B63D-ABE2-416A-89F9-3D07F76A7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7579" y="-184067"/>
            <a:ext cx="4629639" cy="7226134"/>
          </a:xfrm>
          <a:prstGeom prst="rect">
            <a:avLst/>
          </a:prstGeom>
          <a:noFill/>
          <a:extLst>
            <a:ext uri="{909E8E84-426E-40DD-AFC4-6F175D3DCCD1}">
              <a14:hiddenFill xmlns:a14="http://schemas.microsoft.com/office/drawing/2010/main">
                <a:solidFill>
                  <a:srgbClr val="FFFFFF"/>
                </a:solidFill>
              </a14:hiddenFill>
            </a:ext>
          </a:extLst>
        </p:spPr>
      </p:pic>
      <p:pic>
        <p:nvPicPr>
          <p:cNvPr id="2" name="Bilde 1">
            <a:extLst>
              <a:ext uri="{FF2B5EF4-FFF2-40B4-BE49-F238E27FC236}">
                <a16:creationId xmlns:a16="http://schemas.microsoft.com/office/drawing/2014/main" id="{38A629CC-6634-4F29-9E83-3CF88AAF7F4D}"/>
              </a:ext>
            </a:extLst>
          </p:cNvPr>
          <p:cNvPicPr>
            <a:picLocks noChangeAspect="1"/>
          </p:cNvPicPr>
          <p:nvPr/>
        </p:nvPicPr>
        <p:blipFill rotWithShape="1">
          <a:blip r:embed="rId5"/>
          <a:srcRect l="12728" r="28070"/>
          <a:stretch/>
        </p:blipFill>
        <p:spPr>
          <a:xfrm>
            <a:off x="5853713" y="936074"/>
            <a:ext cx="3014719" cy="3394870"/>
          </a:xfrm>
          <a:prstGeom prst="rect">
            <a:avLst/>
          </a:prstGeom>
        </p:spPr>
      </p:pic>
      <p:sp>
        <p:nvSpPr>
          <p:cNvPr id="8" name="TekstSylinder 7">
            <a:extLst>
              <a:ext uri="{FF2B5EF4-FFF2-40B4-BE49-F238E27FC236}">
                <a16:creationId xmlns:a16="http://schemas.microsoft.com/office/drawing/2014/main" id="{67A9D020-C118-4252-8979-0885DF9FBC8B}"/>
              </a:ext>
            </a:extLst>
          </p:cNvPr>
          <p:cNvSpPr txBox="1"/>
          <p:nvPr/>
        </p:nvSpPr>
        <p:spPr>
          <a:xfrm>
            <a:off x="5853713" y="4813514"/>
            <a:ext cx="3026207" cy="1077218"/>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venir Book"/>
                <a:ea typeface="+mn-ea"/>
                <a:cs typeface="+mn-cs"/>
              </a:rPr>
              <a:t> I support human rights in China. #raiseyourhand   and do the same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venir Book"/>
                <a:ea typeface="+mn-ea"/>
                <a:cs typeface="+mn-cs"/>
              </a:rPr>
              <a:t> </a:t>
            </a:r>
            <a:r>
              <a:rPr kumimoji="0" lang="en-US" sz="1400" b="0" i="0" u="none" strike="noStrike" kern="1200" cap="none" spc="0" normalizeH="0" baseline="0" noProof="0" dirty="0">
                <a:ln>
                  <a:noFill/>
                </a:ln>
                <a:solidFill>
                  <a:srgbClr val="DAE3F3"/>
                </a:solidFill>
                <a:effectLst/>
                <a:uLnTx/>
                <a:uFillTx/>
                <a:latin typeface="Avenir Book"/>
                <a:ea typeface="+mn-ea"/>
                <a:cs typeface="+mn-cs"/>
              </a:rPr>
              <a:t>@odegaard.98 </a:t>
            </a:r>
            <a:r>
              <a:rPr kumimoji="0" lang="en-US" sz="1400" b="0" i="0" u="none" strike="noStrike" kern="1200" cap="none" spc="0" normalizeH="0" baseline="0" noProof="0" dirty="0">
                <a:ln>
                  <a:noFill/>
                </a:ln>
                <a:solidFill>
                  <a:srgbClr val="FFFFFF"/>
                </a:solidFill>
                <a:effectLst/>
                <a:uLnTx/>
                <a:uFillTx/>
                <a:latin typeface="Avenir Book"/>
                <a:ea typeface="+mn-ea"/>
                <a:cs typeface="+mn-cs"/>
              </a:rPr>
              <a:t>and </a:t>
            </a:r>
            <a:r>
              <a:rPr kumimoji="0" lang="en-US" sz="1400" b="0" i="0" u="none" strike="noStrike" kern="1200" cap="none" spc="0" normalizeH="0" baseline="0" noProof="0" dirty="0">
                <a:ln>
                  <a:noFill/>
                </a:ln>
                <a:solidFill>
                  <a:srgbClr val="DAE3F3"/>
                </a:solidFill>
                <a:effectLst/>
                <a:uLnTx/>
                <a:uFillTx/>
                <a:latin typeface="Avenir Book"/>
                <a:ea typeface="+mn-ea"/>
                <a:cs typeface="+mn-cs"/>
              </a:rPr>
              <a:t>@marenlundby</a:t>
            </a:r>
            <a:r>
              <a:rPr kumimoji="0" lang="en-US" sz="1400" b="0" i="0" u="none" strike="noStrike" kern="1200" cap="none" spc="0" normalizeH="0" baseline="0" noProof="0" dirty="0">
                <a:ln>
                  <a:noFill/>
                </a:ln>
                <a:solidFill>
                  <a:srgbClr val="000000"/>
                </a:solidFill>
                <a:effectLst/>
                <a:uLnTx/>
                <a:uFillTx/>
                <a:latin typeface="Avenir Book"/>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venir Boo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0000"/>
              </a:solidFill>
              <a:effectLst/>
              <a:uLnTx/>
              <a:uFillTx/>
              <a:latin typeface="Avenir Book"/>
              <a:ea typeface="+mn-ea"/>
              <a:cs typeface="+mn-cs"/>
            </a:endParaRPr>
          </a:p>
        </p:txBody>
      </p:sp>
      <p:sp>
        <p:nvSpPr>
          <p:cNvPr id="9" name="Tittel 2">
            <a:extLst>
              <a:ext uri="{FF2B5EF4-FFF2-40B4-BE49-F238E27FC236}">
                <a16:creationId xmlns:a16="http://schemas.microsoft.com/office/drawing/2014/main" id="{2249A18B-A9FD-4B7E-935C-6E282782A829}"/>
              </a:ext>
            </a:extLst>
          </p:cNvPr>
          <p:cNvSpPr>
            <a:spLocks noGrp="1"/>
          </p:cNvSpPr>
          <p:nvPr>
            <p:ph type="ctrTitle"/>
          </p:nvPr>
        </p:nvSpPr>
        <p:spPr>
          <a:xfrm>
            <a:off x="454130" y="607478"/>
            <a:ext cx="5735999" cy="897216"/>
          </a:xfrm>
        </p:spPr>
        <p:txBody>
          <a:bodyPr/>
          <a:lstStyle/>
          <a:p>
            <a:r>
              <a:rPr lang="nb-NO" sz="4000" cap="all" dirty="0">
                <a:solidFill>
                  <a:schemeClr val="bg1"/>
                </a:solidFill>
                <a:highlight>
                  <a:srgbClr val="000000"/>
                </a:highlight>
              </a:rPr>
              <a:t>ENGASJER DEG!</a:t>
            </a:r>
          </a:p>
        </p:txBody>
      </p:sp>
    </p:spTree>
    <p:extLst>
      <p:ext uri="{BB962C8B-B14F-4D97-AF65-F5344CB8AC3E}">
        <p14:creationId xmlns:p14="http://schemas.microsoft.com/office/powerpoint/2010/main" val="140434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9E593"/>
        </a:solidFill>
        <a:effectLst/>
      </p:bgPr>
    </p:bg>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81DAF72-EC08-4673-B7CB-85CF3C0C7601}"/>
              </a:ext>
            </a:extLst>
          </p:cNvPr>
          <p:cNvSpPr>
            <a:spLocks noGrp="1"/>
          </p:cNvSpPr>
          <p:nvPr>
            <p:ph type="ctrTitle"/>
          </p:nvPr>
        </p:nvSpPr>
        <p:spPr/>
        <p:txBody>
          <a:bodyPr/>
          <a:lstStyle/>
          <a:p>
            <a:r>
              <a:rPr lang="nb-NO" dirty="0"/>
              <a:t>Spørsmål?</a:t>
            </a:r>
          </a:p>
        </p:txBody>
      </p:sp>
      <p:sp>
        <p:nvSpPr>
          <p:cNvPr id="4" name="Undertittel 3">
            <a:extLst>
              <a:ext uri="{FF2B5EF4-FFF2-40B4-BE49-F238E27FC236}">
                <a16:creationId xmlns:a16="http://schemas.microsoft.com/office/drawing/2014/main" id="{4975AFE2-C95B-4EEF-A2FA-26BAAC32A301}"/>
              </a:ext>
            </a:extLst>
          </p:cNvPr>
          <p:cNvSpPr>
            <a:spLocks noGrp="1"/>
          </p:cNvSpPr>
          <p:nvPr>
            <p:ph type="subTitle" idx="1"/>
          </p:nvPr>
        </p:nvSpPr>
        <p:spPr>
          <a:xfrm>
            <a:off x="360000" y="4497713"/>
            <a:ext cx="5735999" cy="1612567"/>
          </a:xfrm>
        </p:spPr>
        <p:txBody>
          <a:bodyPr/>
          <a:lstStyle/>
          <a:p>
            <a:r>
              <a:rPr lang="nb-NO" dirty="0"/>
              <a:t>Skriv inn kontaktinformasjon til dere. </a:t>
            </a:r>
          </a:p>
        </p:txBody>
      </p:sp>
    </p:spTree>
    <p:extLst>
      <p:ext uri="{BB962C8B-B14F-4D97-AF65-F5344CB8AC3E}">
        <p14:creationId xmlns:p14="http://schemas.microsoft.com/office/powerpoint/2010/main" val="1627857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tekst, folkemengde&#10;&#10;Automatisk generert beskrivelse">
            <a:extLst>
              <a:ext uri="{FF2B5EF4-FFF2-40B4-BE49-F238E27FC236}">
                <a16:creationId xmlns:a16="http://schemas.microsoft.com/office/drawing/2014/main" id="{C0B8295E-06C9-4731-BD1B-86E7B29442B7}"/>
              </a:ext>
            </a:extLst>
          </p:cNvPr>
          <p:cNvPicPr>
            <a:picLocks noGrp="1" noChangeAspect="1"/>
          </p:cNvPicPr>
          <p:nvPr>
            <p:ph type="pic" sz="quarter" idx="10"/>
          </p:nvPr>
        </p:nvPicPr>
        <p:blipFill>
          <a:blip r:embed="rId3"/>
          <a:srcRect t="8086" b="8086"/>
          <a:stretch>
            <a:fillRect/>
          </a:stretch>
        </p:blipFill>
        <p:spPr/>
      </p:pic>
    </p:spTree>
    <p:extLst>
      <p:ext uri="{BB962C8B-B14F-4D97-AF65-F5344CB8AC3E}">
        <p14:creationId xmlns:p14="http://schemas.microsoft.com/office/powerpoint/2010/main" val="2798515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3668FFAB-EDA3-4EBD-B64C-7ED4807D5686}"/>
              </a:ext>
            </a:extLst>
          </p:cNvPr>
          <p:cNvSpPr/>
          <p:nvPr/>
        </p:nvSpPr>
        <p:spPr>
          <a:xfrm>
            <a:off x="2" y="0"/>
            <a:ext cx="6095998" cy="6858000"/>
          </a:xfrm>
          <a:prstGeom prst="rect">
            <a:avLst/>
          </a:prstGeom>
          <a:solidFill>
            <a:srgbClr val="79E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1" name="Subtitle 2">
            <a:extLst>
              <a:ext uri="{FF2B5EF4-FFF2-40B4-BE49-F238E27FC236}">
                <a16:creationId xmlns:a16="http://schemas.microsoft.com/office/drawing/2014/main" id="{427B8D98-ABE7-41CD-B8BB-C110BCF6A7A7}"/>
              </a:ext>
            </a:extLst>
          </p:cNvPr>
          <p:cNvSpPr>
            <a:spLocks noGrp="1"/>
          </p:cNvSpPr>
          <p:nvPr>
            <p:ph type="subTitle" idx="1"/>
          </p:nvPr>
        </p:nvSpPr>
        <p:spPr>
          <a:xfrm>
            <a:off x="591671" y="1842248"/>
            <a:ext cx="5144328" cy="3382722"/>
          </a:xfrm>
        </p:spPr>
        <p:txBody>
          <a:bodyPr/>
          <a:lstStyle/>
          <a:p>
            <a:r>
              <a:rPr lang="en-US" sz="3200" b="1" dirty="0" err="1">
                <a:solidFill>
                  <a:schemeClr val="tx2"/>
                </a:solidFill>
              </a:rPr>
              <a:t>Menneskerettigheter</a:t>
            </a:r>
            <a:r>
              <a:rPr lang="en-US" sz="3200" dirty="0"/>
              <a:t> </a:t>
            </a:r>
            <a:r>
              <a:rPr lang="en-US" sz="3200" dirty="0">
                <a:solidFill>
                  <a:schemeClr val="tx1"/>
                </a:solidFill>
              </a:rPr>
              <a:t>er </a:t>
            </a:r>
            <a:r>
              <a:rPr lang="en-US" sz="3200" dirty="0" err="1">
                <a:solidFill>
                  <a:schemeClr val="tx1"/>
                </a:solidFill>
              </a:rPr>
              <a:t>rettigheter</a:t>
            </a:r>
            <a:r>
              <a:rPr lang="en-US" sz="3200" dirty="0">
                <a:solidFill>
                  <a:schemeClr val="tx1"/>
                </a:solidFill>
              </a:rPr>
              <a:t> alle </a:t>
            </a:r>
            <a:r>
              <a:rPr lang="en-US" sz="3200" dirty="0" err="1">
                <a:solidFill>
                  <a:schemeClr val="tx1"/>
                </a:solidFill>
              </a:rPr>
              <a:t>har</a:t>
            </a:r>
            <a:r>
              <a:rPr lang="en-US" sz="3200" dirty="0">
                <a:solidFill>
                  <a:schemeClr val="tx1"/>
                </a:solidFill>
              </a:rPr>
              <a:t>, bare </a:t>
            </a:r>
            <a:r>
              <a:rPr lang="en-US" sz="3200" dirty="0" err="1">
                <a:solidFill>
                  <a:schemeClr val="tx1"/>
                </a:solidFill>
              </a:rPr>
              <a:t>fordi</a:t>
            </a:r>
            <a:r>
              <a:rPr lang="en-US" sz="3200" dirty="0">
                <a:solidFill>
                  <a:schemeClr val="tx1"/>
                </a:solidFill>
              </a:rPr>
              <a:t> de er </a:t>
            </a:r>
            <a:r>
              <a:rPr lang="en-US" sz="3200" dirty="0" err="1">
                <a:solidFill>
                  <a:schemeClr val="tx1"/>
                </a:solidFill>
              </a:rPr>
              <a:t>mennesker</a:t>
            </a:r>
            <a:endParaRPr lang="en-US" sz="3200" dirty="0">
              <a:solidFill>
                <a:schemeClr val="tx1"/>
              </a:solidFill>
            </a:endParaRPr>
          </a:p>
          <a:p>
            <a:endParaRPr lang="en-US" sz="3200" dirty="0">
              <a:solidFill>
                <a:schemeClr val="tx1"/>
              </a:solidFill>
            </a:endParaRPr>
          </a:p>
          <a:p>
            <a:r>
              <a:rPr lang="nb-NO" sz="3200" b="1" dirty="0">
                <a:solidFill>
                  <a:schemeClr val="tx2"/>
                </a:solidFill>
              </a:rPr>
              <a:t>Ytringsfrihet</a:t>
            </a:r>
            <a:r>
              <a:rPr lang="nb-NO" sz="3200" dirty="0"/>
              <a:t> </a:t>
            </a:r>
            <a:r>
              <a:rPr lang="nb-NO" sz="3200" dirty="0">
                <a:solidFill>
                  <a:schemeClr val="tx1"/>
                </a:solidFill>
              </a:rPr>
              <a:t>er retten til å si det du mener, uten frykt for å bli straffet eller overvåket. </a:t>
            </a:r>
          </a:p>
          <a:p>
            <a:endParaRPr lang="en-US" dirty="0"/>
          </a:p>
          <a:p>
            <a:endParaRPr lang="en-US" dirty="0"/>
          </a:p>
        </p:txBody>
      </p:sp>
      <p:pic>
        <p:nvPicPr>
          <p:cNvPr id="3" name="Bilde 2" descr="Et bilde som inneholder person&#10;&#10;Automatisk generert beskrivelse">
            <a:extLst>
              <a:ext uri="{FF2B5EF4-FFF2-40B4-BE49-F238E27FC236}">
                <a16:creationId xmlns:a16="http://schemas.microsoft.com/office/drawing/2014/main" id="{50AC4F07-5671-46C0-A3DF-FA84B76217CD}"/>
              </a:ext>
            </a:extLst>
          </p:cNvPr>
          <p:cNvPicPr>
            <a:picLocks noChangeAspect="1"/>
          </p:cNvPicPr>
          <p:nvPr/>
        </p:nvPicPr>
        <p:blipFill rotWithShape="1">
          <a:blip r:embed="rId3">
            <a:extLst>
              <a:ext uri="{28A0092B-C50C-407E-A947-70E740481C1C}">
                <a14:useLocalDpi xmlns:a14="http://schemas.microsoft.com/office/drawing/2010/main" val="0"/>
              </a:ext>
            </a:extLst>
          </a:blip>
          <a:srcRect l="9830" r="8567"/>
          <a:stretch/>
        </p:blipFill>
        <p:spPr>
          <a:xfrm>
            <a:off x="6096000" y="0"/>
            <a:ext cx="6096000" cy="6858000"/>
          </a:xfrm>
          <a:prstGeom prst="rect">
            <a:avLst/>
          </a:prstGeom>
        </p:spPr>
      </p:pic>
    </p:spTree>
    <p:extLst>
      <p:ext uri="{BB962C8B-B14F-4D97-AF65-F5344CB8AC3E}">
        <p14:creationId xmlns:p14="http://schemas.microsoft.com/office/powerpoint/2010/main" val="1648217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4E7BF"/>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B1FD8684-4869-4A9F-BED9-5AD2E79D4CE5}"/>
              </a:ext>
            </a:extLst>
          </p:cNvPr>
          <p:cNvPicPr>
            <a:picLocks noChangeAspect="1"/>
          </p:cNvPicPr>
          <p:nvPr/>
        </p:nvPicPr>
        <p:blipFill rotWithShape="1">
          <a:blip r:embed="rId3"/>
          <a:srcRect l="3553" r="23072"/>
          <a:stretch/>
        </p:blipFill>
        <p:spPr>
          <a:xfrm>
            <a:off x="6333566" y="721304"/>
            <a:ext cx="5485222" cy="5775697"/>
          </a:xfrm>
          <a:prstGeom prst="rect">
            <a:avLst/>
          </a:prstGeom>
        </p:spPr>
      </p:pic>
      <p:sp>
        <p:nvSpPr>
          <p:cNvPr id="2" name="TekstSylinder 1">
            <a:extLst>
              <a:ext uri="{FF2B5EF4-FFF2-40B4-BE49-F238E27FC236}">
                <a16:creationId xmlns:a16="http://schemas.microsoft.com/office/drawing/2014/main" id="{A1DB59A6-1095-4A54-A921-B1DAF4D0F8E3}"/>
              </a:ext>
            </a:extLst>
          </p:cNvPr>
          <p:cNvSpPr txBox="1"/>
          <p:nvPr/>
        </p:nvSpPr>
        <p:spPr>
          <a:xfrm>
            <a:off x="173455" y="936458"/>
            <a:ext cx="5264818"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0000"/>
                </a:solidFill>
                <a:effectLst/>
                <a:uLnTx/>
                <a:uFillTx/>
                <a:latin typeface="Arial" panose="020B0604020202020204"/>
                <a:ea typeface="+mn-ea"/>
                <a:cs typeface="+mn-cs"/>
              </a:rPr>
              <a:t>I Kina</a:t>
            </a:r>
            <a:endParaRPr kumimoji="0" lang="en-GB" sz="4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err="1">
                <a:ln>
                  <a:noFill/>
                </a:ln>
                <a:solidFill>
                  <a:srgbClr val="000000"/>
                </a:solidFill>
                <a:effectLst/>
                <a:uLnTx/>
                <a:uFillTx/>
                <a:latin typeface="Arial" panose="020B0604020202020204"/>
                <a:ea typeface="+mn-ea"/>
                <a:cs typeface="+mn-cs"/>
              </a:rPr>
              <a:t>Sensur</a:t>
            </a:r>
            <a:r>
              <a:rPr kumimoji="0" lang="en-GB" sz="4000" b="0" i="0" u="none" strike="noStrike" kern="1200" cap="none" spc="0" normalizeH="0" baseline="0" noProof="0" dirty="0">
                <a:ln>
                  <a:noFill/>
                </a:ln>
                <a:solidFill>
                  <a:srgbClr val="000000"/>
                </a:solidFill>
                <a:effectLst/>
                <a:uLnTx/>
                <a:uFillTx/>
                <a:latin typeface="Arial" panose="020B0604020202020204"/>
                <a:ea typeface="+mn-ea"/>
                <a:cs typeface="+mn-cs"/>
              </a:rPr>
              <a: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err="1">
                <a:ln>
                  <a:noFill/>
                </a:ln>
                <a:solidFill>
                  <a:srgbClr val="000000"/>
                </a:solidFill>
                <a:effectLst/>
                <a:uLnTx/>
                <a:uFillTx/>
                <a:latin typeface="Arial" panose="020B0604020202020204"/>
                <a:ea typeface="+mn-ea"/>
                <a:cs typeface="+mn-cs"/>
              </a:rPr>
              <a:t>Overvåkning</a:t>
            </a:r>
            <a:endParaRPr kumimoji="0" lang="en-GB" sz="4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R="0" lvl="0" algn="l" defTabSz="914400" rtl="0" eaLnBrk="1" fontAlgn="auto" latinLnBrk="0" hangingPunct="1">
              <a:lnSpc>
                <a:spcPct val="150000"/>
              </a:lnSpc>
              <a:spcBef>
                <a:spcPts val="0"/>
              </a:spcBef>
              <a:spcAft>
                <a:spcPts val="0"/>
              </a:spcAft>
              <a:buClrTx/>
              <a:buSzTx/>
              <a:tabLst/>
              <a:defRPr/>
            </a:pPr>
            <a:endParaRPr kumimoji="0" lang="en-GB" sz="40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17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4A844641-DEF0-49B7-AA01-7D59EDDD4877}"/>
              </a:ext>
            </a:extLst>
          </p:cNvPr>
          <p:cNvPicPr>
            <a:picLocks noGrp="1" noChangeAspect="1"/>
          </p:cNvPicPr>
          <p:nvPr>
            <p:ph type="pic" sz="quarter" idx="10"/>
          </p:nvPr>
        </p:nvPicPr>
        <p:blipFill rotWithShape="1">
          <a:blip r:embed="rId3"/>
          <a:srcRect l="6320" r="22569" b="-1"/>
          <a:stretch/>
        </p:blipFill>
        <p:spPr>
          <a:xfrm>
            <a:off x="20" y="10"/>
            <a:ext cx="12191980" cy="6857990"/>
          </a:xfrm>
          <a:prstGeom prst="rect">
            <a:avLst/>
          </a:prstGeom>
          <a:noFill/>
        </p:spPr>
      </p:pic>
      <p:sp>
        <p:nvSpPr>
          <p:cNvPr id="10" name="Title 2">
            <a:extLst>
              <a:ext uri="{FF2B5EF4-FFF2-40B4-BE49-F238E27FC236}">
                <a16:creationId xmlns:a16="http://schemas.microsoft.com/office/drawing/2014/main" id="{19C01145-0B86-4337-954F-E5CB7298D31B}"/>
              </a:ext>
            </a:extLst>
          </p:cNvPr>
          <p:cNvSpPr>
            <a:spLocks noGrp="1"/>
          </p:cNvSpPr>
          <p:nvPr>
            <p:ph type="ctrTitle"/>
          </p:nvPr>
        </p:nvSpPr>
        <p:spPr>
          <a:xfrm>
            <a:off x="360002" y="25656"/>
            <a:ext cx="5735999" cy="2142303"/>
          </a:xfrm>
        </p:spPr>
        <p:txBody>
          <a:bodyPr/>
          <a:lstStyle/>
          <a:p>
            <a:r>
              <a:rPr lang="en-US" dirty="0"/>
              <a:t>ZHANG ZHAN</a:t>
            </a:r>
          </a:p>
        </p:txBody>
      </p:sp>
      <p:sp>
        <p:nvSpPr>
          <p:cNvPr id="12" name="Subtitle 3">
            <a:extLst>
              <a:ext uri="{FF2B5EF4-FFF2-40B4-BE49-F238E27FC236}">
                <a16:creationId xmlns:a16="http://schemas.microsoft.com/office/drawing/2014/main" id="{C9DA2270-9155-49B5-88BA-FA40EB2B12AC}"/>
              </a:ext>
            </a:extLst>
          </p:cNvPr>
          <p:cNvSpPr>
            <a:spLocks noGrp="1"/>
          </p:cNvSpPr>
          <p:nvPr>
            <p:ph type="subTitle" idx="1"/>
          </p:nvPr>
        </p:nvSpPr>
        <p:spPr>
          <a:xfrm>
            <a:off x="360002" y="2622716"/>
            <a:ext cx="3280666" cy="3608751"/>
          </a:xfrm>
        </p:spPr>
        <p:txBody>
          <a:bodyPr/>
          <a:lstStyle/>
          <a:p>
            <a:r>
              <a:rPr lang="en-US" sz="3200" dirty="0"/>
              <a:t>Journalist </a:t>
            </a:r>
            <a:r>
              <a:rPr lang="en-US" sz="3200" dirty="0" err="1"/>
              <a:t>dømt</a:t>
            </a:r>
            <a:r>
              <a:rPr lang="en-US" sz="3200" dirty="0"/>
              <a:t> </a:t>
            </a:r>
            <a:r>
              <a:rPr lang="en-US" sz="3200" dirty="0" err="1"/>
              <a:t>til</a:t>
            </a:r>
            <a:r>
              <a:rPr lang="en-US" sz="3200" dirty="0"/>
              <a:t> fire </a:t>
            </a:r>
            <a:r>
              <a:rPr lang="en-US" sz="3200" dirty="0" err="1"/>
              <a:t>års</a:t>
            </a:r>
            <a:r>
              <a:rPr lang="en-US" sz="3200" dirty="0"/>
              <a:t> </a:t>
            </a:r>
            <a:r>
              <a:rPr lang="en-US" sz="3200" dirty="0" err="1"/>
              <a:t>fengsel</a:t>
            </a:r>
            <a:r>
              <a:rPr lang="en-US" sz="3200" dirty="0"/>
              <a:t> for å </a:t>
            </a:r>
            <a:r>
              <a:rPr lang="en-US" sz="3200" dirty="0" err="1"/>
              <a:t>skrive</a:t>
            </a:r>
            <a:r>
              <a:rPr lang="en-US" sz="3200" dirty="0"/>
              <a:t> om Covid-19</a:t>
            </a:r>
          </a:p>
        </p:txBody>
      </p:sp>
    </p:spTree>
    <p:extLst>
      <p:ext uri="{BB962C8B-B14F-4D97-AF65-F5344CB8AC3E}">
        <p14:creationId xmlns:p14="http://schemas.microsoft.com/office/powerpoint/2010/main" val="4294636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B0CF7101-6F91-4B21-B369-1D05F90604F4}"/>
              </a:ext>
            </a:extLst>
          </p:cNvPr>
          <p:cNvPicPr>
            <a:picLocks noChangeAspect="1"/>
          </p:cNvPicPr>
          <p:nvPr/>
        </p:nvPicPr>
        <p:blipFill rotWithShape="1">
          <a:blip r:embed="rId3"/>
          <a:srcRect b="25000"/>
          <a:stretch/>
        </p:blipFill>
        <p:spPr>
          <a:xfrm>
            <a:off x="20" y="0"/>
            <a:ext cx="12191980" cy="6857990"/>
          </a:xfrm>
          <a:prstGeom prst="rect">
            <a:avLst/>
          </a:prstGeom>
          <a:noFill/>
        </p:spPr>
      </p:pic>
      <p:sp>
        <p:nvSpPr>
          <p:cNvPr id="16" name="Title 2">
            <a:extLst>
              <a:ext uri="{FF2B5EF4-FFF2-40B4-BE49-F238E27FC236}">
                <a16:creationId xmlns:a16="http://schemas.microsoft.com/office/drawing/2014/main" id="{6A66A3D2-5A7E-4293-B564-E49C922E5B75}"/>
              </a:ext>
            </a:extLst>
          </p:cNvPr>
          <p:cNvSpPr>
            <a:spLocks noGrp="1"/>
          </p:cNvSpPr>
          <p:nvPr>
            <p:ph type="ctrTitle"/>
          </p:nvPr>
        </p:nvSpPr>
        <p:spPr>
          <a:xfrm>
            <a:off x="545195" y="259262"/>
            <a:ext cx="5735999" cy="2142303"/>
          </a:xfrm>
        </p:spPr>
        <p:txBody>
          <a:bodyPr/>
          <a:lstStyle/>
          <a:p>
            <a:r>
              <a:rPr lang="en-US" dirty="0"/>
              <a:t>Ilham </a:t>
            </a:r>
            <a:r>
              <a:rPr lang="en-US" dirty="0" err="1"/>
              <a:t>tohti</a:t>
            </a:r>
            <a:endParaRPr lang="en-US" dirty="0"/>
          </a:p>
        </p:txBody>
      </p:sp>
      <p:sp>
        <p:nvSpPr>
          <p:cNvPr id="18" name="Subtitle 3">
            <a:extLst>
              <a:ext uri="{FF2B5EF4-FFF2-40B4-BE49-F238E27FC236}">
                <a16:creationId xmlns:a16="http://schemas.microsoft.com/office/drawing/2014/main" id="{BFD0DB2C-6A6A-4F43-8CF0-A02E2CFBEDBE}"/>
              </a:ext>
            </a:extLst>
          </p:cNvPr>
          <p:cNvSpPr>
            <a:spLocks noGrp="1"/>
          </p:cNvSpPr>
          <p:nvPr>
            <p:ph type="subTitle" idx="1"/>
          </p:nvPr>
        </p:nvSpPr>
        <p:spPr>
          <a:xfrm>
            <a:off x="360000" y="2668913"/>
            <a:ext cx="5735999" cy="1612567"/>
          </a:xfrm>
        </p:spPr>
        <p:txBody>
          <a:bodyPr/>
          <a:lstStyle/>
          <a:p>
            <a:r>
              <a:rPr lang="nb-NO" dirty="0"/>
              <a:t>Professor dømt til livstid i fengsel for å jobbe for samhold mellom uigurer og </a:t>
            </a:r>
            <a:r>
              <a:rPr lang="nb-NO" dirty="0" err="1"/>
              <a:t>han-kinesere</a:t>
            </a:r>
            <a:r>
              <a:rPr lang="nb-NO" dirty="0"/>
              <a:t>.</a:t>
            </a:r>
          </a:p>
        </p:txBody>
      </p:sp>
    </p:spTree>
    <p:extLst>
      <p:ext uri="{BB962C8B-B14F-4D97-AF65-F5344CB8AC3E}">
        <p14:creationId xmlns:p14="http://schemas.microsoft.com/office/powerpoint/2010/main" val="2530971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E4E75154-0133-417B-8C97-E860061BFF85}"/>
              </a:ext>
            </a:extLst>
          </p:cNvPr>
          <p:cNvSpPr>
            <a:spLocks noGrp="1"/>
          </p:cNvSpPr>
          <p:nvPr>
            <p:ph type="ctrTitle"/>
          </p:nvPr>
        </p:nvSpPr>
        <p:spPr>
          <a:xfrm>
            <a:off x="6233857" y="484132"/>
            <a:ext cx="5735999" cy="2142303"/>
          </a:xfrm>
        </p:spPr>
        <p:txBody>
          <a:bodyPr/>
          <a:lstStyle/>
          <a:p>
            <a:br>
              <a:rPr lang="nb-NO" dirty="0"/>
            </a:br>
            <a:endParaRPr lang="nb-NO" dirty="0"/>
          </a:p>
        </p:txBody>
      </p:sp>
      <p:sp>
        <p:nvSpPr>
          <p:cNvPr id="5" name="Undertittel 4">
            <a:extLst>
              <a:ext uri="{FF2B5EF4-FFF2-40B4-BE49-F238E27FC236}">
                <a16:creationId xmlns:a16="http://schemas.microsoft.com/office/drawing/2014/main" id="{C9415FF8-FDB1-4A10-A14D-931421C9F9C7}"/>
              </a:ext>
            </a:extLst>
          </p:cNvPr>
          <p:cNvSpPr>
            <a:spLocks noGrp="1"/>
          </p:cNvSpPr>
          <p:nvPr>
            <p:ph type="subTitle" idx="1"/>
          </p:nvPr>
        </p:nvSpPr>
        <p:spPr>
          <a:xfrm>
            <a:off x="6233857" y="2792900"/>
            <a:ext cx="5735999" cy="1612567"/>
          </a:xfrm>
        </p:spPr>
        <p:txBody>
          <a:bodyPr/>
          <a:lstStyle/>
          <a:p>
            <a:r>
              <a:rPr lang="nb-NO" dirty="0"/>
              <a:t>Advokat som har blitt arrestert og forsvunnet for sitt arbeid for menneskerettighetene. </a:t>
            </a:r>
          </a:p>
        </p:txBody>
      </p:sp>
      <p:pic>
        <p:nvPicPr>
          <p:cNvPr id="7" name="Bilde 6">
            <a:extLst>
              <a:ext uri="{FF2B5EF4-FFF2-40B4-BE49-F238E27FC236}">
                <a16:creationId xmlns:a16="http://schemas.microsoft.com/office/drawing/2014/main" id="{5F8F47CF-18D4-4621-A3B5-61B3B6AC887D}"/>
              </a:ext>
            </a:extLst>
          </p:cNvPr>
          <p:cNvPicPr>
            <a:picLocks noChangeAspect="1"/>
          </p:cNvPicPr>
          <p:nvPr/>
        </p:nvPicPr>
        <p:blipFill>
          <a:blip r:embed="rId4"/>
          <a:stretch>
            <a:fillRect/>
          </a:stretch>
        </p:blipFill>
        <p:spPr>
          <a:xfrm>
            <a:off x="0" y="-52554"/>
            <a:ext cx="7062698" cy="6910554"/>
          </a:xfrm>
          <a:prstGeom prst="rect">
            <a:avLst/>
          </a:prstGeom>
        </p:spPr>
      </p:pic>
      <p:sp>
        <p:nvSpPr>
          <p:cNvPr id="8" name="Tittel 4">
            <a:extLst>
              <a:ext uri="{FF2B5EF4-FFF2-40B4-BE49-F238E27FC236}">
                <a16:creationId xmlns:a16="http://schemas.microsoft.com/office/drawing/2014/main" id="{92287E88-7B1D-470D-9422-68B042471BF7}"/>
              </a:ext>
            </a:extLst>
          </p:cNvPr>
          <p:cNvSpPr txBox="1">
            <a:spLocks/>
          </p:cNvSpPr>
          <p:nvPr/>
        </p:nvSpPr>
        <p:spPr>
          <a:xfrm>
            <a:off x="6233857" y="-52554"/>
            <a:ext cx="5735999" cy="2142303"/>
          </a:xfrm>
          <a:prstGeom prst="rect">
            <a:avLst/>
          </a:prstGeom>
        </p:spPr>
        <p:txBody>
          <a:bodyPr anchor="b"/>
          <a:lstStyle>
            <a:lvl1pPr algn="l" defTabSz="914400" rtl="0" eaLnBrk="1" latinLnBrk="0" hangingPunct="1">
              <a:lnSpc>
                <a:spcPct val="90000"/>
              </a:lnSpc>
              <a:spcBef>
                <a:spcPct val="0"/>
              </a:spcBef>
              <a:buNone/>
              <a:defRPr sz="6000" b="1" i="0" kern="1200" cap="all" baseline="0">
                <a:solidFill>
                  <a:schemeClr val="bg1"/>
                </a:solidFill>
                <a:highlight>
                  <a:srgbClr val="000000"/>
                </a:highlight>
                <a:latin typeface="Arial Narrow" panose="020B0604020202020204" pitchFamily="34" charset="0"/>
                <a:ea typeface="+mj-ea"/>
                <a:cs typeface="Arial Narrow" panose="020B0604020202020204" pitchFamily="34" charset="0"/>
              </a:defRPr>
            </a:lvl1pPr>
          </a:lstStyle>
          <a:p>
            <a:r>
              <a:rPr lang="nb-NO" b="0" i="0" dirty="0">
                <a:effectLst/>
                <a:latin typeface="Calibri" panose="020F0502020204030204" pitchFamily="34" charset="0"/>
              </a:rPr>
              <a:t>Gao </a:t>
            </a:r>
            <a:r>
              <a:rPr lang="nb-NO" b="0" i="0" dirty="0" err="1">
                <a:effectLst/>
                <a:latin typeface="Calibri" panose="020F0502020204030204" pitchFamily="34" charset="0"/>
              </a:rPr>
              <a:t>Zhisheng</a:t>
            </a:r>
            <a:r>
              <a:rPr lang="nb-NO" b="0" i="0" dirty="0">
                <a:effectLst/>
                <a:latin typeface="Calibri" panose="020F0502020204030204" pitchFamily="34" charset="0"/>
              </a:rPr>
              <a:t> </a:t>
            </a:r>
            <a:endParaRPr lang="nb-NO" dirty="0"/>
          </a:p>
        </p:txBody>
      </p:sp>
    </p:spTree>
    <p:extLst>
      <p:ext uri="{BB962C8B-B14F-4D97-AF65-F5344CB8AC3E}">
        <p14:creationId xmlns:p14="http://schemas.microsoft.com/office/powerpoint/2010/main" val="2304537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5000" b="-75000"/>
          </a:stretch>
        </a:blipFill>
        <a:effectLst/>
      </p:bgPr>
    </p:bg>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54EECE0E-D809-4C21-B789-3481DAFB319C}"/>
              </a:ext>
            </a:extLst>
          </p:cNvPr>
          <p:cNvSpPr>
            <a:spLocks noGrp="1"/>
          </p:cNvSpPr>
          <p:nvPr>
            <p:ph type="ctrTitle"/>
          </p:nvPr>
        </p:nvSpPr>
        <p:spPr/>
        <p:txBody>
          <a:bodyPr/>
          <a:lstStyle/>
          <a:p>
            <a:r>
              <a:rPr lang="nb-NO" b="0" i="0" dirty="0">
                <a:effectLst/>
                <a:latin typeface="Calibri" panose="020F0502020204030204" pitchFamily="34" charset="0"/>
              </a:rPr>
              <a:t>Li </a:t>
            </a:r>
            <a:r>
              <a:rPr lang="nb-NO" b="0" i="0" dirty="0" err="1">
                <a:effectLst/>
                <a:latin typeface="Calibri" panose="020F0502020204030204" pitchFamily="34" charset="0"/>
              </a:rPr>
              <a:t>Qiaochu</a:t>
            </a:r>
            <a:r>
              <a:rPr lang="nb-NO" b="0" i="0" dirty="0">
                <a:effectLst/>
                <a:latin typeface="Calibri" panose="020F0502020204030204" pitchFamily="34" charset="0"/>
              </a:rPr>
              <a:t> </a:t>
            </a:r>
            <a:endParaRPr lang="nb-NO" dirty="0"/>
          </a:p>
        </p:txBody>
      </p:sp>
      <p:sp>
        <p:nvSpPr>
          <p:cNvPr id="6" name="Undertittel 5">
            <a:extLst>
              <a:ext uri="{FF2B5EF4-FFF2-40B4-BE49-F238E27FC236}">
                <a16:creationId xmlns:a16="http://schemas.microsoft.com/office/drawing/2014/main" id="{34F40A42-B062-446D-BB78-F18ABABFBADC}"/>
              </a:ext>
            </a:extLst>
          </p:cNvPr>
          <p:cNvSpPr>
            <a:spLocks noGrp="1"/>
          </p:cNvSpPr>
          <p:nvPr>
            <p:ph type="subTitle" idx="1"/>
          </p:nvPr>
        </p:nvSpPr>
        <p:spPr/>
        <p:txBody>
          <a:bodyPr/>
          <a:lstStyle/>
          <a:p>
            <a:r>
              <a:rPr lang="nb-NO" dirty="0"/>
              <a:t>Fengslet for å kritisere myndighetens bruk av tortur</a:t>
            </a:r>
          </a:p>
        </p:txBody>
      </p:sp>
      <p:pic>
        <p:nvPicPr>
          <p:cNvPr id="8" name="Bilde 7">
            <a:extLst>
              <a:ext uri="{FF2B5EF4-FFF2-40B4-BE49-F238E27FC236}">
                <a16:creationId xmlns:a16="http://schemas.microsoft.com/office/drawing/2014/main" id="{BE2A9CD4-F05B-4557-BE82-77F0687B3623}"/>
              </a:ext>
            </a:extLst>
          </p:cNvPr>
          <p:cNvPicPr>
            <a:picLocks noChangeAspect="1"/>
          </p:cNvPicPr>
          <p:nvPr/>
        </p:nvPicPr>
        <p:blipFill>
          <a:blip r:embed="rId4"/>
          <a:stretch>
            <a:fillRect/>
          </a:stretch>
        </p:blipFill>
        <p:spPr>
          <a:xfrm>
            <a:off x="5868691" y="-139484"/>
            <a:ext cx="6096000" cy="6858000"/>
          </a:xfrm>
          <a:prstGeom prst="rect">
            <a:avLst/>
          </a:prstGeom>
        </p:spPr>
      </p:pic>
    </p:spTree>
    <p:extLst>
      <p:ext uri="{BB962C8B-B14F-4D97-AF65-F5344CB8AC3E}">
        <p14:creationId xmlns:p14="http://schemas.microsoft.com/office/powerpoint/2010/main" val="3950786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gress, utendørs, himmel, fjell&#10;&#10;Automatisk generert beskrivelse">
            <a:extLst>
              <a:ext uri="{FF2B5EF4-FFF2-40B4-BE49-F238E27FC236}">
                <a16:creationId xmlns:a16="http://schemas.microsoft.com/office/drawing/2014/main" id="{A1E233CD-9CF6-4626-BB38-6117C4AB1AB4}"/>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2500" b="12500"/>
          <a:stretch>
            <a:fillRect/>
          </a:stretch>
        </p:blipFill>
        <p:spPr/>
      </p:pic>
      <p:sp>
        <p:nvSpPr>
          <p:cNvPr id="3" name="Tittel 2">
            <a:extLst>
              <a:ext uri="{FF2B5EF4-FFF2-40B4-BE49-F238E27FC236}">
                <a16:creationId xmlns:a16="http://schemas.microsoft.com/office/drawing/2014/main" id="{2D5D0431-B7C7-4CF2-B375-B205B35B70C1}"/>
              </a:ext>
            </a:extLst>
          </p:cNvPr>
          <p:cNvSpPr>
            <a:spLocks noGrp="1"/>
          </p:cNvSpPr>
          <p:nvPr>
            <p:ph type="ctrTitle"/>
          </p:nvPr>
        </p:nvSpPr>
        <p:spPr>
          <a:xfrm>
            <a:off x="360000" y="435795"/>
            <a:ext cx="6660732" cy="2142303"/>
          </a:xfrm>
        </p:spPr>
        <p:txBody>
          <a:bodyPr/>
          <a:lstStyle/>
          <a:p>
            <a:r>
              <a:rPr lang="nb-NO" b="0" i="0" dirty="0">
                <a:solidFill>
                  <a:srgbClr val="000000"/>
                </a:solidFill>
                <a:effectLst/>
                <a:latin typeface="Calibri" panose="020F0502020204030204" pitchFamily="34" charset="0"/>
              </a:rPr>
              <a:t> </a:t>
            </a:r>
            <a:r>
              <a:rPr lang="nb-NO" b="0" i="0" dirty="0" err="1">
                <a:effectLst/>
                <a:latin typeface="Calibri" panose="020F0502020204030204" pitchFamily="34" charset="0"/>
              </a:rPr>
              <a:t>Rinchen</a:t>
            </a:r>
            <a:r>
              <a:rPr lang="nb-NO" b="0" i="0" dirty="0">
                <a:effectLst/>
                <a:latin typeface="Calibri" panose="020F0502020204030204" pitchFamily="34" charset="0"/>
              </a:rPr>
              <a:t> </a:t>
            </a:r>
            <a:r>
              <a:rPr lang="nb-NO" b="0" i="0" dirty="0" err="1">
                <a:effectLst/>
                <a:latin typeface="Calibri" panose="020F0502020204030204" pitchFamily="34" charset="0"/>
              </a:rPr>
              <a:t>Tsultrim</a:t>
            </a:r>
            <a:r>
              <a:rPr lang="nb-NO" b="0" i="0" dirty="0">
                <a:effectLst/>
                <a:latin typeface="Calibri" panose="020F0502020204030204" pitchFamily="34" charset="0"/>
              </a:rPr>
              <a:t> </a:t>
            </a:r>
            <a:endParaRPr lang="nb-NO" dirty="0"/>
          </a:p>
        </p:txBody>
      </p:sp>
      <p:sp>
        <p:nvSpPr>
          <p:cNvPr id="4" name="Undertittel 3">
            <a:extLst>
              <a:ext uri="{FF2B5EF4-FFF2-40B4-BE49-F238E27FC236}">
                <a16:creationId xmlns:a16="http://schemas.microsoft.com/office/drawing/2014/main" id="{FB4AB2BF-C5EE-4D12-BD8E-FC16970897BB}"/>
              </a:ext>
            </a:extLst>
          </p:cNvPr>
          <p:cNvSpPr>
            <a:spLocks noGrp="1"/>
          </p:cNvSpPr>
          <p:nvPr>
            <p:ph type="subTitle" idx="1"/>
          </p:nvPr>
        </p:nvSpPr>
        <p:spPr/>
        <p:txBody>
          <a:bodyPr/>
          <a:lstStyle/>
          <a:p>
            <a:r>
              <a:rPr lang="nb-NO" dirty="0"/>
              <a:t>Fengslet etter å ha uttalt seg kritisk til myndighetene på nett. </a:t>
            </a:r>
          </a:p>
        </p:txBody>
      </p:sp>
    </p:spTree>
    <p:extLst>
      <p:ext uri="{BB962C8B-B14F-4D97-AF65-F5344CB8AC3E}">
        <p14:creationId xmlns:p14="http://schemas.microsoft.com/office/powerpoint/2010/main" val="3066760304"/>
      </p:ext>
    </p:extLst>
  </p:cSld>
  <p:clrMapOvr>
    <a:masterClrMapping/>
  </p:clrMapOvr>
</p:sld>
</file>

<file path=ppt/theme/theme1.xml><?xml version="1.0" encoding="utf-8"?>
<a:theme xmlns:a="http://schemas.openxmlformats.org/drawingml/2006/main" name="Amnesty">
  <a:themeElements>
    <a:clrScheme name="Amnesty">
      <a:dk1>
        <a:srgbClr val="000000"/>
      </a:dk1>
      <a:lt1>
        <a:srgbClr val="FFFFFF"/>
      </a:lt1>
      <a:dk2>
        <a:srgbClr val="FFFF00"/>
      </a:dk2>
      <a:lt2>
        <a:srgbClr val="C5C5C5"/>
      </a:lt2>
      <a:accent1>
        <a:srgbClr val="000000"/>
      </a:accent1>
      <a:accent2>
        <a:srgbClr val="FFFFFF"/>
      </a:accent2>
      <a:accent3>
        <a:srgbClr val="FFFF00"/>
      </a:accent3>
      <a:accent4>
        <a:srgbClr val="C5C5C5"/>
      </a:accent4>
      <a:accent5>
        <a:srgbClr val="939598"/>
      </a:accent5>
      <a:accent6>
        <a:srgbClr val="797D81"/>
      </a:accent6>
      <a:hlink>
        <a:srgbClr val="FFFF00"/>
      </a:hlink>
      <a:folHlink>
        <a:srgbClr val="FFFF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 AIN Arial" id="{F221254A-9658-4FF9-9A62-F0F0B99BC87F}" vid="{D765DC28-E0DD-4708-8716-03EB664D22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Brevmal" ma:contentTypeID="0x01010053F94F82425A1E4E8149F273ACEE126600A7DE5C45BFE92A4B9DED28A6202E79F1" ma:contentTypeVersion="40" ma:contentTypeDescription="" ma:contentTypeScope="" ma:versionID="592e9cba6494959cd33ae72dc668f8cd">
  <xsd:schema xmlns:xsd="http://www.w3.org/2001/XMLSchema" xmlns:xs="http://www.w3.org/2001/XMLSchema" xmlns:p="http://schemas.microsoft.com/office/2006/metadata/properties" xmlns:ns2="3176fe91-6556-44b1-a49c-df159e9a54aa" targetNamespace="http://schemas.microsoft.com/office/2006/metadata/properties" ma:root="true" ma:fieldsID="557cdfef5f4ebffc53ca5397d7ee8789" ns2:_="">
    <xsd:import namespace="3176fe91-6556-44b1-a49c-df159e9a54aa"/>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76fe91-6556-44b1-a49c-df159e9a54aa" elementFormDefault="qualified">
    <xsd:import namespace="http://schemas.microsoft.com/office/2006/documentManagement/types"/>
    <xsd:import namespace="http://schemas.microsoft.com/office/infopath/2007/PartnerControls"/>
    <xsd:element name="SharedWithUsers" ma:index="8" nillable="true" ma:displayName="Delt med"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2f69f596-a07f-4c1a-bb81-7e4ab0cc3554" ContentTypeId="0x01010053F94F82425A1E4E8149F273ACEE1266" PreviousValue="false"/>
</file>

<file path=customXml/item4.xml><?xml version="1.0" encoding="utf-8"?>
<p:properties xmlns:p="http://schemas.microsoft.com/office/2006/metadata/properties" xmlns:xsi="http://www.w3.org/2001/XMLSchema-instance" xmlns:pc="http://schemas.microsoft.com/office/infopath/2007/PartnerControls">
  <documentManagement>
    <SharedWithUsers xmlns="3176fe91-6556-44b1-a49c-df159e9a54aa">
      <UserInfo>
        <DisplayName>Lotte Opdan Yttereng</DisplayName>
        <AccountId>66</AccountId>
        <AccountType/>
      </UserInfo>
      <UserInfo>
        <DisplayName>June Haugane</DisplayName>
        <AccountId>100</AccountId>
        <AccountType/>
      </UserInfo>
      <UserInfo>
        <DisplayName>Henriette Maanum</DisplayName>
        <AccountId>55</AccountId>
        <AccountType/>
      </UserInfo>
    </SharedWithUsers>
  </documentManagement>
</p:properties>
</file>

<file path=customXml/itemProps1.xml><?xml version="1.0" encoding="utf-8"?>
<ds:datastoreItem xmlns:ds="http://schemas.openxmlformats.org/officeDocument/2006/customXml" ds:itemID="{1139B4FE-DE2E-416D-8B85-CE8D2970FE11}">
  <ds:schemaRefs>
    <ds:schemaRef ds:uri="3176fe91-6556-44b1-a49c-df159e9a54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8325AE9-AE67-4BE8-BDAD-1CD5A9776CAB}">
  <ds:schemaRefs>
    <ds:schemaRef ds:uri="http://schemas.microsoft.com/sharepoint/v3/contenttype/forms"/>
  </ds:schemaRefs>
</ds:datastoreItem>
</file>

<file path=customXml/itemProps3.xml><?xml version="1.0" encoding="utf-8"?>
<ds:datastoreItem xmlns:ds="http://schemas.openxmlformats.org/officeDocument/2006/customXml" ds:itemID="{31D5EE3A-410B-42FE-AC1B-72049DEB72F4}">
  <ds:schemaRefs>
    <ds:schemaRef ds:uri="Microsoft.SharePoint.Taxonomy.ContentTypeSync"/>
  </ds:schemaRefs>
</ds:datastoreItem>
</file>

<file path=customXml/itemProps4.xml><?xml version="1.0" encoding="utf-8"?>
<ds:datastoreItem xmlns:ds="http://schemas.openxmlformats.org/officeDocument/2006/customXml" ds:itemID="{B010037F-1079-4201-B223-FF6EC68DFA3D}">
  <ds:schemaRef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www.w3.org/XML/1998/namespace"/>
    <ds:schemaRef ds:uri="http://purl.org/dc/terms/"/>
    <ds:schemaRef ds:uri="http://schemas.microsoft.com/office/infopath/2007/PartnerControls"/>
    <ds:schemaRef ds:uri="3176fe91-6556-44b1-a49c-df159e9a54aa"/>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6209</TotalTime>
  <Words>2097</Words>
  <Application>Microsoft Office PowerPoint</Application>
  <PresentationFormat>Widescreen</PresentationFormat>
  <Paragraphs>159</Paragraphs>
  <Slides>15</Slides>
  <Notes>15</Notes>
  <HiddenSlides>0</HiddenSlides>
  <MMClips>0</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15</vt:i4>
      </vt:variant>
    </vt:vector>
  </HeadingPairs>
  <TitlesOfParts>
    <vt:vector size="23" baseType="lpstr">
      <vt:lpstr>Arial</vt:lpstr>
      <vt:lpstr>Arial Narrow</vt:lpstr>
      <vt:lpstr>Avenir Book</vt:lpstr>
      <vt:lpstr>Calibri</vt:lpstr>
      <vt:lpstr>Segoe UI</vt:lpstr>
      <vt:lpstr>Trade Gothic LT Com Light</vt:lpstr>
      <vt:lpstr>Wingdings</vt:lpstr>
      <vt:lpstr>Amnesty</vt:lpstr>
      <vt:lpstr>In China</vt:lpstr>
      <vt:lpstr>PowerPoint-presentasjon</vt:lpstr>
      <vt:lpstr>PowerPoint-presentasjon</vt:lpstr>
      <vt:lpstr>PowerPoint-presentasjon</vt:lpstr>
      <vt:lpstr>ZHANG ZHAN</vt:lpstr>
      <vt:lpstr>Ilham tohti</vt:lpstr>
      <vt:lpstr> </vt:lpstr>
      <vt:lpstr>Li Qiaochu </vt:lpstr>
      <vt:lpstr> Rinchen Tsultrim </vt:lpstr>
      <vt:lpstr>Hvorfor er det viktig å engasjere seg?</vt:lpstr>
      <vt:lpstr>PowerPoint-presentasjon</vt:lpstr>
      <vt:lpstr>BLI MED OG HEV HÅNDA!</vt:lpstr>
      <vt:lpstr>Bli med på film!</vt:lpstr>
      <vt:lpstr>ENGASJER DEG!</vt:lpstr>
      <vt:lpstr>Spørsmål?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China</dc:title>
  <dc:creator>Anne Marie Mollén</dc:creator>
  <cp:lastModifiedBy>Anne Marie Mollén</cp:lastModifiedBy>
  <cp:revision>2</cp:revision>
  <dcterms:created xsi:type="dcterms:W3CDTF">2021-09-20T08:14:02Z</dcterms:created>
  <dcterms:modified xsi:type="dcterms:W3CDTF">2021-10-05T11:07:22Z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0x01010053F94F82425A1E4E8149F273ACEE126600A7DE5C45BFE92A4B9DED28A6202E79F1</vt:lpwstr>
  </property>
</Properties>
</file>